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9" r:id="rId4"/>
    <p:sldId id="262" r:id="rId5"/>
    <p:sldId id="265" r:id="rId6"/>
    <p:sldId id="266" r:id="rId7"/>
    <p:sldId id="267" r:id="rId8"/>
    <p:sldId id="268" r:id="rId9"/>
    <p:sldId id="270" r:id="rId10"/>
    <p:sldId id="273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/>
  </p:normalViewPr>
  <p:slideViewPr>
    <p:cSldViewPr snapToGrid="0">
      <p:cViewPr>
        <p:scale>
          <a:sx n="81" d="100"/>
          <a:sy n="81" d="100"/>
        </p:scale>
        <p:origin x="-426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9C30-4460-4DF2-9E1E-B0C1AD909CC3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A76EB-70C7-452A-AD6D-CB211324B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77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E381B-E9C3-4ACA-B96C-20A7540209A5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D51A-4191-4E49-9351-256A6B60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3550" y="1285875"/>
            <a:ext cx="6172200" cy="3473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5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5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27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07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70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64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3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9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проект,</a:t>
            </a:r>
            <a:r>
              <a:rPr lang="ru-RU" baseline="0" dirty="0"/>
              <a:t> то выводится проект, если комплекс проектов - Инициатива </a:t>
            </a:r>
            <a:r>
              <a:rPr lang="en-US" baseline="0" dirty="0"/>
              <a:t>DEV</a:t>
            </a:r>
            <a:r>
              <a:rPr lang="ru-RU" baseline="0" dirty="0"/>
              <a:t> с проваливанием в карточку</a:t>
            </a:r>
            <a:endParaRPr lang="en-US" baseline="0" dirty="0"/>
          </a:p>
          <a:p>
            <a:r>
              <a:rPr lang="ru-RU" baseline="0" dirty="0"/>
              <a:t>Добавить фильтр: Подразделение</a:t>
            </a:r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1:1 –</a:t>
            </a:r>
            <a:r>
              <a:rPr lang="en-US" baseline="0" dirty="0"/>
              <a:t> </a:t>
            </a:r>
            <a:r>
              <a:rPr lang="ru-RU" baseline="0" dirty="0"/>
              <a:t>копируем справочники с проекта на Инициативу</a:t>
            </a:r>
          </a:p>
          <a:p>
            <a:r>
              <a:rPr lang="ru-RU" baseline="0" dirty="0"/>
              <a:t>Если 1:</a:t>
            </a:r>
            <a:r>
              <a:rPr lang="en-US" baseline="0" dirty="0"/>
              <a:t>n</a:t>
            </a:r>
          </a:p>
          <a:p>
            <a:endParaRPr lang="ru-RU" baseline="0" dirty="0"/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складывается из бюджетов проектов,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реализации- самый ранний срок начала по проектам, срок окончания – самый поздний срок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4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93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88DE9282-0D71-476A-AF62-33B66104E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0036" y="1089025"/>
            <a:ext cx="5351338" cy="5219700"/>
          </a:xfrm>
          <a:custGeom>
            <a:avLst/>
            <a:gdLst>
              <a:gd name="connsiteX0" fmla="*/ 0 w 4595874"/>
              <a:gd name="connsiteY0" fmla="*/ 0 h 5219700"/>
              <a:gd name="connsiteX1" fmla="*/ 4595874 w 4595874"/>
              <a:gd name="connsiteY1" fmla="*/ 0 h 5219700"/>
              <a:gd name="connsiteX2" fmla="*/ 4595874 w 4595874"/>
              <a:gd name="connsiteY2" fmla="*/ 5219700 h 5219700"/>
              <a:gd name="connsiteX3" fmla="*/ 0 w 4595874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74" h="5219700">
                <a:moveTo>
                  <a:pt x="0" y="0"/>
                </a:moveTo>
                <a:lnTo>
                  <a:pt x="4595874" y="0"/>
                </a:lnTo>
                <a:lnTo>
                  <a:pt x="4595874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6941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36253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=""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6739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=""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=""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=""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6652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=""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=""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34683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=""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1492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9468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9786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1695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3146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0963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0DFAEB1-2ED2-439A-8852-3B5C19809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90215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4788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22071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=""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6351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=""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670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=""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=""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" name="Graphic 17">
            <a:extLst>
              <a:ext uri="{FF2B5EF4-FFF2-40B4-BE49-F238E27FC236}">
                <a16:creationId xmlns="" xmlns:a16="http://schemas.microsoft.com/office/drawing/2014/main" id="{21860EE9-1D54-4890-BA25-82EEE1F55E4A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="" xmlns:a16="http://schemas.microsoft.com/office/drawing/2014/main" id="{940A7D6B-F4CD-4576-86E4-E1C99C335543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C17ABBDE-9098-4E13-93C4-6EA0D26307C6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66A9EE89-8C3A-423A-ABDC-D8800BA31A9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735B3712-F974-4981-9980-5F3243B30584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1095F3B0-1BD1-4667-87B5-A35C4D41C253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9C5A9DE7-A60C-4196-AC48-B355C45E6A0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2F4691E6-C1B7-4BC9-B963-6B9B0123D370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3">
            <a:extLst>
              <a:ext uri="{FF2B5EF4-FFF2-40B4-BE49-F238E27FC236}">
                <a16:creationId xmlns="" xmlns:a16="http://schemas.microsoft.com/office/drawing/2014/main" id="{2F2F4649-E113-46A2-A922-0AB402B79B71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A6F896AC-7B12-408D-B367-3BC24C6C616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FB8E6E6E-A511-486E-97E5-EFDF6C0A3497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333643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=""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=""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=""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=""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=""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=""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7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=""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=""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=""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=""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=""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=""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=""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=""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=""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5" name="Graphic 17">
            <a:extLst>
              <a:ext uri="{FF2B5EF4-FFF2-40B4-BE49-F238E27FC236}">
                <a16:creationId xmlns="" xmlns:a16="http://schemas.microsoft.com/office/drawing/2014/main" id="{2C9AA463-E793-494A-8206-B6BED4BC2879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Graphic 5">
            <a:extLst>
              <a:ext uri="{FF2B5EF4-FFF2-40B4-BE49-F238E27FC236}">
                <a16:creationId xmlns="" xmlns:a16="http://schemas.microsoft.com/office/drawing/2014/main" id="{67FF1BB9-87BE-4A1D-B320-4EF231DE6EFB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23D8B1EB-8596-431D-8D9A-1E4B16C050B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0E54E79B-34B5-4ACE-9864-B09062E0F84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AFF14E2A-6863-4FC2-88BF-0D7CD8AB46D3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6B25209E-9B8B-4CC4-A8C2-9BA9F90E7A15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47414B1A-F017-42D7-BA9D-3977DF66EB44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E60B1359-FD5A-4C91-BF42-2AAD0AC0E2D2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0" name="Рисунок 3">
            <a:extLst>
              <a:ext uri="{FF2B5EF4-FFF2-40B4-BE49-F238E27FC236}">
                <a16:creationId xmlns="" xmlns:a16="http://schemas.microsoft.com/office/drawing/2014/main" id="{796F7482-ACAC-4331-82B9-4FCDE6CEA818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B05820C6-6480-429C-ADB3-B257A34A332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3D8A3611-8CA8-47F8-B062-EAB6C9F14EE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1" name="Рисунок 10">
            <a:extLst>
              <a:ext uri="{FF2B5EF4-FFF2-40B4-BE49-F238E27FC236}">
                <a16:creationId xmlns=""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2026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=""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=""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67200">
                <a:schemeClr val="tx2">
                  <a:alpha val="26000"/>
                </a:schemeClr>
              </a:gs>
              <a:gs pos="100000">
                <a:schemeClr val="tx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Graphic 17">
            <a:extLst>
              <a:ext uri="{FF2B5EF4-FFF2-40B4-BE49-F238E27FC236}">
                <a16:creationId xmlns="" xmlns:a16="http://schemas.microsoft.com/office/drawing/2014/main" id="{59EEFF78-1504-4AE7-B6D5-04ACF1E9B391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0000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="" xmlns:a16="http://schemas.microsoft.com/office/drawing/2014/main" id="{5514F9D7-2A08-456F-9B5F-67F89D711017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0000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92534BBA-4A84-4D3F-AF56-65A58239D39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6D856C1F-4F92-42C6-818D-EEE7FD0BB2DA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7FE31231-E789-403C-9695-EAA16BCA6977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BB6D01F6-C28C-4B9E-9D35-26DF830359F2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4174E61F-94A9-49FA-8ADF-A592EDF2D0D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3E7D2FFF-8B6A-4AB9-913D-1BA7ACDA9417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="" xmlns:a16="http://schemas.microsoft.com/office/drawing/2014/main" id="{95E10814-6BCB-4E14-8196-789EF29F61ED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F56024D7-85D0-4DF3-8542-B14975A64756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C7BA2C11-DFF4-4CBE-BE71-F952138F0C2F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2818868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=""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12" name="Рисунок 3">
            <a:extLst>
              <a:ext uri="{FF2B5EF4-FFF2-40B4-BE49-F238E27FC236}">
                <a16:creationId xmlns="" xmlns:a16="http://schemas.microsoft.com/office/drawing/2014/main" id="{4BB27A82-7F22-4222-A22D-FA7B60DB0BD1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E4317050-CCF5-4410-8430-E8859C5CCC40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7607EDB4-7BF6-4939-9872-037096793901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07ACC30-D2E0-4306-BD6E-90909BFC6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3279" r="24529" b="6708"/>
          <a:stretch/>
        </p:blipFill>
        <p:spPr>
          <a:xfrm>
            <a:off x="8262279" y="0"/>
            <a:ext cx="3929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3203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=""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=""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=""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67200">
                <a:srgbClr val="002F6C">
                  <a:alpha val="26000"/>
                </a:srgbClr>
              </a:gs>
              <a:gs pos="100000">
                <a:schemeClr val="accent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6" name="Рисунок 3">
            <a:extLst>
              <a:ext uri="{FF2B5EF4-FFF2-40B4-BE49-F238E27FC236}">
                <a16:creationId xmlns="" xmlns:a16="http://schemas.microsoft.com/office/drawing/2014/main" id="{CFEA4D1A-3F71-4A32-A7A8-BA91FFD1618E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5F7F1DF6-FF97-47F0-8B08-D9A9E646B9D4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3B31A0BA-E63C-4C68-B9B2-5CE3C54C7953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82977247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9">
            <a:extLst>
              <a:ext uri="{FF2B5EF4-FFF2-40B4-BE49-F238E27FC236}">
                <a16:creationId xmlns=""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=""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" name="Graphic 5">
            <a:extLst>
              <a:ext uri="{FF2B5EF4-FFF2-40B4-BE49-F238E27FC236}">
                <a16:creationId xmlns=""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="" xmlns:a16="http://schemas.microsoft.com/office/drawing/2014/main" id="{59AA230A-D536-48A4-A32C-64AF315C7753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26F4950B-7B67-43CE-A3F3-B0D1BC9D29EE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E0E34D99-3388-4749-929E-06366D402E7C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1748CC00-5F0F-4471-8E9E-350930C74C30}"/>
              </a:ext>
            </a:extLst>
          </p:cNvPr>
          <p:cNvGrpSpPr/>
          <p:nvPr userDrawn="1"/>
        </p:nvGrpSpPr>
        <p:grpSpPr>
          <a:xfrm>
            <a:off x="7717485" y="0"/>
            <a:ext cx="4516612" cy="6858000"/>
            <a:chOff x="7717485" y="0"/>
            <a:chExt cx="4516612" cy="6858000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491C7879-9C4F-4C92-8207-6B7E0D240E32}"/>
                </a:ext>
              </a:extLst>
            </p:cNvPr>
            <p:cNvSpPr/>
            <p:nvPr/>
          </p:nvSpPr>
          <p:spPr>
            <a:xfrm>
              <a:off x="11107241" y="1262752"/>
              <a:ext cx="1084759" cy="1084759"/>
            </a:xfrm>
            <a:custGeom>
              <a:avLst/>
              <a:gdLst>
                <a:gd name="connsiteX0" fmla="*/ 1084759 w 1084759"/>
                <a:gd name="connsiteY0" fmla="*/ 0 h 1084759"/>
                <a:gd name="connsiteX1" fmla="*/ 1084759 w 1084759"/>
                <a:gd name="connsiteY1" fmla="*/ 751748 h 1084759"/>
                <a:gd name="connsiteX2" fmla="*/ 751748 w 1084759"/>
                <a:gd name="connsiteY2" fmla="*/ 1084759 h 1084759"/>
                <a:gd name="connsiteX3" fmla="*/ 0 w 1084759"/>
                <a:gd name="connsiteY3" fmla="*/ 1084759 h 10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759" h="1084759">
                  <a:moveTo>
                    <a:pt x="1084759" y="0"/>
                  </a:moveTo>
                  <a:lnTo>
                    <a:pt x="1084759" y="751748"/>
                  </a:lnTo>
                  <a:lnTo>
                    <a:pt x="751748" y="1084759"/>
                  </a:lnTo>
                  <a:lnTo>
                    <a:pt x="0" y="108475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100000">
                  <a:schemeClr val="tx2">
                    <a:lumMod val="75000"/>
                    <a:alpha val="39000"/>
                  </a:schemeClr>
                </a:gs>
              </a:gsLst>
              <a:lin ang="54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D7AEA724-CFD6-4122-93B7-7CF276DDD987}"/>
                </a:ext>
              </a:extLst>
            </p:cNvPr>
            <p:cNvSpPr/>
            <p:nvPr/>
          </p:nvSpPr>
          <p:spPr>
            <a:xfrm>
              <a:off x="9603745" y="0"/>
              <a:ext cx="2588255" cy="2347511"/>
            </a:xfrm>
            <a:custGeom>
              <a:avLst/>
              <a:gdLst>
                <a:gd name="connsiteX0" fmla="*/ 2347511 w 2588255"/>
                <a:gd name="connsiteY0" fmla="*/ 0 h 2347511"/>
                <a:gd name="connsiteX1" fmla="*/ 2588255 w 2588255"/>
                <a:gd name="connsiteY1" fmla="*/ 0 h 2347511"/>
                <a:gd name="connsiteX2" fmla="*/ 2588255 w 2588255"/>
                <a:gd name="connsiteY2" fmla="*/ 511004 h 2347511"/>
                <a:gd name="connsiteX3" fmla="*/ 751748 w 2588255"/>
                <a:gd name="connsiteY3" fmla="*/ 2347511 h 2347511"/>
                <a:gd name="connsiteX4" fmla="*/ 0 w 2588255"/>
                <a:gd name="connsiteY4" fmla="*/ 2347511 h 234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8255" h="2347511">
                  <a:moveTo>
                    <a:pt x="2347511" y="0"/>
                  </a:moveTo>
                  <a:lnTo>
                    <a:pt x="2588255" y="0"/>
                  </a:lnTo>
                  <a:lnTo>
                    <a:pt x="2588255" y="511004"/>
                  </a:lnTo>
                  <a:lnTo>
                    <a:pt x="751748" y="2347511"/>
                  </a:lnTo>
                  <a:lnTo>
                    <a:pt x="0" y="234751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697988B1-98EF-48BD-A505-DA98895DFA37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97BA76BE-C130-4EF1-8994-80F059637C3A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0435F175-CCEC-4881-912F-1BCBD6656278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446D063E-A628-433B-B16C-9DA83E6B989B}"/>
                </a:ext>
              </a:extLst>
            </p:cNvPr>
            <p:cNvSpPr/>
            <p:nvPr/>
          </p:nvSpPr>
          <p:spPr>
            <a:xfrm>
              <a:off x="10731367" y="3517570"/>
              <a:ext cx="1460633" cy="1461058"/>
            </a:xfrm>
            <a:custGeom>
              <a:avLst/>
              <a:gdLst>
                <a:gd name="connsiteX0" fmla="*/ 1460633 w 1460633"/>
                <a:gd name="connsiteY0" fmla="*/ 0 h 1461058"/>
                <a:gd name="connsiteX1" fmla="*/ 1460633 w 1460633"/>
                <a:gd name="connsiteY1" fmla="*/ 751967 h 1461058"/>
                <a:gd name="connsiteX2" fmla="*/ 751748 w 1460633"/>
                <a:gd name="connsiteY2" fmla="*/ 1461058 h 1461058"/>
                <a:gd name="connsiteX3" fmla="*/ 0 w 1460633"/>
                <a:gd name="connsiteY3" fmla="*/ 1461058 h 14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33" h="1461058">
                  <a:moveTo>
                    <a:pt x="1460633" y="0"/>
                  </a:moveTo>
                  <a:lnTo>
                    <a:pt x="1460633" y="751967"/>
                  </a:lnTo>
                  <a:lnTo>
                    <a:pt x="751748" y="1461058"/>
                  </a:lnTo>
                  <a:lnTo>
                    <a:pt x="0" y="1461058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920F95EB-A3B8-4FDB-BF0D-8BCE52EA852F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B2260F02-1FE6-4FDB-BF85-F150F5EAC420}"/>
                </a:ext>
              </a:extLst>
            </p:cNvPr>
            <p:cNvSpPr/>
            <p:nvPr/>
          </p:nvSpPr>
          <p:spPr>
            <a:xfrm>
              <a:off x="9207200" y="2347509"/>
              <a:ext cx="2984800" cy="2631119"/>
            </a:xfrm>
            <a:custGeom>
              <a:avLst/>
              <a:gdLst>
                <a:gd name="connsiteX0" fmla="*/ 2631119 w 2984800"/>
                <a:gd name="connsiteY0" fmla="*/ 0 h 2631119"/>
                <a:gd name="connsiteX1" fmla="*/ 2984800 w 2984800"/>
                <a:gd name="connsiteY1" fmla="*/ 0 h 2631119"/>
                <a:gd name="connsiteX2" fmla="*/ 2984800 w 2984800"/>
                <a:gd name="connsiteY2" fmla="*/ 398067 h 2631119"/>
                <a:gd name="connsiteX3" fmla="*/ 751748 w 2984800"/>
                <a:gd name="connsiteY3" fmla="*/ 2631119 h 2631119"/>
                <a:gd name="connsiteX4" fmla="*/ 0 w 2984800"/>
                <a:gd name="connsiteY4" fmla="*/ 2631119 h 263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800" h="2631119">
                  <a:moveTo>
                    <a:pt x="2631119" y="0"/>
                  </a:moveTo>
                  <a:lnTo>
                    <a:pt x="2984800" y="0"/>
                  </a:lnTo>
                  <a:lnTo>
                    <a:pt x="2984800" y="398067"/>
                  </a:lnTo>
                  <a:lnTo>
                    <a:pt x="751748" y="2631119"/>
                  </a:lnTo>
                  <a:lnTo>
                    <a:pt x="0" y="2631119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14071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=""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=""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=""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7" name="Graphic 5">
            <a:extLst>
              <a:ext uri="{FF2B5EF4-FFF2-40B4-BE49-F238E27FC236}">
                <a16:creationId xmlns=""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8308337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9">
            <a:extLst>
              <a:ext uri="{FF2B5EF4-FFF2-40B4-BE49-F238E27FC236}">
                <a16:creationId xmlns=""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7" name="Graphic 17">
            <a:extLst>
              <a:ext uri="{FF2B5EF4-FFF2-40B4-BE49-F238E27FC236}">
                <a16:creationId xmlns="" xmlns:a16="http://schemas.microsoft.com/office/drawing/2014/main" id="{C3B7CBEA-8AD0-441A-A1D4-0F139AA06B72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" name="Graphic 5">
            <a:extLst>
              <a:ext uri="{FF2B5EF4-FFF2-40B4-BE49-F238E27FC236}">
                <a16:creationId xmlns="" xmlns:a16="http://schemas.microsoft.com/office/drawing/2014/main" id="{0ED128A5-3EB3-44B8-9514-60A5376432F9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44C7458C-BC06-4494-B0B1-ED17D4216707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B0A125BB-D6AD-40EB-AF08-A420D4A06CA2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FE010376-EF61-40DD-9CC0-A54051ADCD08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4D0A3AB1-ACF0-4986-A1E6-6187A094D6AF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DD255570-96B8-48CC-B29C-749451787D24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94F19008-463B-4253-9647-BF159CAD5573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" name="Рисунок 3">
            <a:extLst>
              <a:ext uri="{FF2B5EF4-FFF2-40B4-BE49-F238E27FC236}">
                <a16:creationId xmlns="" xmlns:a16="http://schemas.microsoft.com/office/drawing/2014/main" id="{5CCA10BD-5912-479E-A915-0FF9BCA4418E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CDEFE118-F44C-4422-A399-99640F91D272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D0CB7EBD-FFCD-4327-B037-52DB3ED2140E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69398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26600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30146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=""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2021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7970F0F-9898-478D-AD56-9AC5CB8561B9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="" xmlns:a16="http://schemas.microsoft.com/office/drawing/2014/main" id="{1C442878-F4C2-4530-A4A9-D1022633EE6F}"/>
              </a:ext>
            </a:extLst>
          </p:cNvPr>
          <p:cNvSpPr/>
          <p:nvPr userDrawn="1"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="" xmlns:a16="http://schemas.microsoft.com/office/drawing/2014/main" id="{1080C500-E1F3-41A1-859D-E9BB186C608F}"/>
              </a:ext>
            </a:extLst>
          </p:cNvPr>
          <p:cNvSpPr/>
          <p:nvPr userDrawn="1"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=""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="" xmlns:a16="http://schemas.microsoft.com/office/drawing/2014/main" id="{9969CFF9-EA23-4816-A325-913254C85A5D}"/>
              </a:ext>
            </a:extLst>
          </p:cNvPr>
          <p:cNvSpPr/>
          <p:nvPr userDrawn="1"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="" xmlns:a16="http://schemas.microsoft.com/office/drawing/2014/main" id="{EBBD11E5-3800-4C06-8C9D-FA6A9A56A45A}"/>
              </a:ext>
            </a:extLst>
          </p:cNvPr>
          <p:cNvSpPr/>
          <p:nvPr userDrawn="1"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="" xmlns:a16="http://schemas.microsoft.com/office/drawing/2014/main" id="{91B0E24D-062D-4366-B715-F55EF2FBDB9D}"/>
              </a:ext>
            </a:extLst>
          </p:cNvPr>
          <p:cNvSpPr/>
          <p:nvPr userDrawn="1"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=""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=""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=""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=""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=""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=""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31" name="Рисунок 10">
            <a:extLst>
              <a:ext uri="{FF2B5EF4-FFF2-40B4-BE49-F238E27FC236}">
                <a16:creationId xmlns=""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56E33414-3B4A-42F9-9B3C-DC451B0A6762}"/>
              </a:ext>
            </a:extLst>
          </p:cNvPr>
          <p:cNvSpPr/>
          <p:nvPr userDrawn="1"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B4FC9AAA-6983-40E1-A475-3B67DA42177C}"/>
              </a:ext>
            </a:extLst>
          </p:cNvPr>
          <p:cNvSpPr/>
          <p:nvPr userDrawn="1"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632D4F25-C6AD-432D-AEB6-379EFBD56188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407EC5EB-720E-47A1-B61E-BDFA7C3B75FC}"/>
              </a:ext>
            </a:extLst>
          </p:cNvPr>
          <p:cNvSpPr/>
          <p:nvPr userDrawn="1"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320DD75F-9BF3-476D-9821-1A79F44BECA8}"/>
              </a:ext>
            </a:extLst>
          </p:cNvPr>
          <p:cNvSpPr/>
          <p:nvPr userDrawn="1"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20C824DA-F291-422D-9366-93A6585C320C}"/>
              </a:ext>
            </a:extLst>
          </p:cNvPr>
          <p:cNvSpPr/>
          <p:nvPr userDrawn="1"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7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6E0E70B7-4A38-42E0-AA9A-7098AC8DF199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5D956954-4237-437C-8DC3-280112C09B24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18F566F9-B90C-4C7D-94B8-6016F910CE49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CE9684D8-C8C8-440B-AE23-521514648E15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86F22C39-B163-4D69-8B0B-7C123B02F50B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76AF4B09-CAEC-4319-8D55-A1EACFF9E0B9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=""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40011088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=""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=""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=""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22910243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FF2F70-EEE1-4E97-8FB6-5F7221F40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4305" t="35602" r="10183" b="14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7707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094449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1089024"/>
            <a:ext cx="460789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017131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4" name="Рисунок 13">
            <a:extLst>
              <a:ext uri="{FF2B5EF4-FFF2-40B4-BE49-F238E27FC236}">
                <a16:creationId xmlns=""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="" xmlns:a16="http://schemas.microsoft.com/office/drawing/2014/main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="" xmlns:a16="http://schemas.microsoft.com/office/drawing/2014/main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="" xmlns:a16="http://schemas.microsoft.com/office/drawing/2014/main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="" xmlns:a16="http://schemas.microsoft.com/office/drawing/2014/main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="" xmlns:a16="http://schemas.microsoft.com/office/drawing/2014/main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="" xmlns:a16="http://schemas.microsoft.com/office/drawing/2014/main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="" xmlns:a16="http://schemas.microsoft.com/office/drawing/2014/main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="" xmlns:a16="http://schemas.microsoft.com/office/drawing/2014/main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1" name="Slide Number Placeholder 7">
            <a:extLst>
              <a:ext uri="{FF2B5EF4-FFF2-40B4-BE49-F238E27FC236}">
                <a16:creationId xmlns="" xmlns:a16="http://schemas.microsoft.com/office/drawing/2014/main" id="{E0865DC9-48E3-4E85-A2FB-8283BE80B9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3">
            <a:extLst>
              <a:ext uri="{FF2B5EF4-FFF2-40B4-BE49-F238E27FC236}">
                <a16:creationId xmlns="" xmlns:a16="http://schemas.microsoft.com/office/drawing/2014/main" id="{7CC3F587-9F30-4C41-8421-8E9EACA2F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3590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=""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=""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=""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=""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2596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0486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="" xmlns:a16="http://schemas.microsoft.com/office/drawing/2014/main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0486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="" xmlns:a16="http://schemas.microsoft.com/office/drawing/2014/main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04865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5976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="" xmlns:a16="http://schemas.microsoft.com/office/drawing/2014/main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597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="" xmlns:a16="http://schemas.microsoft.com/office/drawing/2014/main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5976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7" name="Slide Number Placeholder 7">
            <a:extLst>
              <a:ext uri="{FF2B5EF4-FFF2-40B4-BE49-F238E27FC236}">
                <a16:creationId xmlns="" xmlns:a16="http://schemas.microsoft.com/office/drawing/2014/main" id="{B2902128-9BCC-463B-9EC6-D11C8BCFA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Текст 3">
            <a:extLst>
              <a:ext uri="{FF2B5EF4-FFF2-40B4-BE49-F238E27FC236}">
                <a16:creationId xmlns="" xmlns:a16="http://schemas.microsoft.com/office/drawing/2014/main" id="{95493472-4877-442E-ACD9-C851529CA6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6550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="" xmlns:a16="http://schemas.microsoft.com/office/drawing/2014/main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="" xmlns:a16="http://schemas.microsoft.com/office/drawing/2014/main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="" xmlns:a16="http://schemas.microsoft.com/office/drawing/2014/main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="" xmlns:a16="http://schemas.microsoft.com/office/drawing/2014/main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="" xmlns:a16="http://schemas.microsoft.com/office/drawing/2014/main" id="{B98B5B00-C06A-487C-8747-9B39092F3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9BCA3E88-282F-4D10-8D5F-78D89E8EB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7030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1959" y="1956787"/>
            <a:ext cx="3642366" cy="3642366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457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5601505" y="1088740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300F2668-2E4C-4F9B-BCF1-84DE6D299F50}"/>
              </a:ext>
            </a:extLst>
          </p:cNvPr>
          <p:cNvSpPr/>
          <p:nvPr userDrawn="1"/>
        </p:nvSpPr>
        <p:spPr>
          <a:xfrm>
            <a:off x="5601505" y="2416696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E3DF761-2573-49E8-8067-06735714517B}"/>
              </a:ext>
            </a:extLst>
          </p:cNvPr>
          <p:cNvSpPr/>
          <p:nvPr userDrawn="1"/>
        </p:nvSpPr>
        <p:spPr>
          <a:xfrm>
            <a:off x="5601505" y="3744652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CBBC2A5-6ADE-4FC4-B775-F0A0B1CA0AEF}"/>
              </a:ext>
            </a:extLst>
          </p:cNvPr>
          <p:cNvSpPr/>
          <p:nvPr userDrawn="1"/>
        </p:nvSpPr>
        <p:spPr>
          <a:xfrm>
            <a:off x="5593493" y="5072608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Рисунок 13">
            <a:extLst>
              <a:ext uri="{FF2B5EF4-FFF2-40B4-BE49-F238E27FC236}">
                <a16:creationId xmlns=""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7988" y="1088740"/>
            <a:ext cx="3379762" cy="25729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3559577"/>
            <a:ext cx="3389729" cy="2690231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48" name="Рисунок 13">
            <a:extLst>
              <a:ext uri="{FF2B5EF4-FFF2-40B4-BE49-F238E27FC236}">
                <a16:creationId xmlns="" xmlns:a16="http://schemas.microsoft.com/office/drawing/2014/main" id="{6D4E6D65-E1DC-4D39-A22B-4383C1AD79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20336" y="2416325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9" name="Рисунок 13">
            <a:extLst>
              <a:ext uri="{FF2B5EF4-FFF2-40B4-BE49-F238E27FC236}">
                <a16:creationId xmlns="" xmlns:a16="http://schemas.microsoft.com/office/drawing/2014/main" id="{7566EF06-F4EE-4A93-B797-4D949201E3F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20336" y="108874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0" name="Рисунок 13">
            <a:extLst>
              <a:ext uri="{FF2B5EF4-FFF2-40B4-BE49-F238E27FC236}">
                <a16:creationId xmlns="" xmlns:a16="http://schemas.microsoft.com/office/drawing/2014/main" id="{7106A8ED-F888-44BE-A61A-EA9C8336F0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2324" y="5071496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1" name="Рисунок 13">
            <a:extLst>
              <a:ext uri="{FF2B5EF4-FFF2-40B4-BE49-F238E27FC236}">
                <a16:creationId xmlns="" xmlns:a16="http://schemas.microsoft.com/office/drawing/2014/main" id="{A0E2E3C1-C927-466D-A514-0CF5BDD71A6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20336" y="374391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="" xmlns:a16="http://schemas.microsoft.com/office/drawing/2014/main" id="{D575D0C9-6508-40C1-98BA-4B4ADE37A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B9265922-E1C7-42C4-92A8-A04AF38F4E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23739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=""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76197" y="1094536"/>
            <a:ext cx="3650976" cy="2118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1094537"/>
            <a:ext cx="2669267" cy="2118442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40798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0AB26E0-BFEB-4CB9-866C-38ED55F1659D}"/>
              </a:ext>
            </a:extLst>
          </p:cNvPr>
          <p:cNvSpPr/>
          <p:nvPr userDrawn="1"/>
        </p:nvSpPr>
        <p:spPr>
          <a:xfrm>
            <a:off x="330943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89767F2-69AD-4667-BD01-FD679E69D2E5}"/>
              </a:ext>
            </a:extLst>
          </p:cNvPr>
          <p:cNvSpPr/>
          <p:nvPr userDrawn="1"/>
        </p:nvSpPr>
        <p:spPr>
          <a:xfrm>
            <a:off x="621087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AFB284E-8083-456D-A09D-9AD94EFB6B66}"/>
              </a:ext>
            </a:extLst>
          </p:cNvPr>
          <p:cNvSpPr/>
          <p:nvPr userDrawn="1"/>
        </p:nvSpPr>
        <p:spPr>
          <a:xfrm>
            <a:off x="911232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Рисунок 13">
            <a:extLst>
              <a:ext uri="{FF2B5EF4-FFF2-40B4-BE49-F238E27FC236}">
                <a16:creationId xmlns="" xmlns:a16="http://schemas.microsoft.com/office/drawing/2014/main" id="{7566EF06-F4EE-4A93-B797-4D949201E3F2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0798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="" xmlns:a16="http://schemas.microsoft.com/office/drawing/2014/main" id="{089C0836-FFC4-4181-9B0B-4CBF759FA12B}"/>
              </a:ext>
            </a:extLst>
          </p:cNvPr>
          <p:cNvSpPr>
            <a:spLocks noGrp="1"/>
          </p:cNvSpPr>
          <p:nvPr userDrawn="1">
            <p:ph type="pic" sz="quarter" idx="31"/>
          </p:nvPr>
        </p:nvSpPr>
        <p:spPr>
          <a:xfrm>
            <a:off x="3309434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Рисунок 13">
            <a:extLst>
              <a:ext uri="{FF2B5EF4-FFF2-40B4-BE49-F238E27FC236}">
                <a16:creationId xmlns="" xmlns:a16="http://schemas.microsoft.com/office/drawing/2014/main" id="{7C34B081-7BFA-4FAA-A1B8-26D73B20EB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1087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Рисунок 13">
            <a:extLst>
              <a:ext uri="{FF2B5EF4-FFF2-40B4-BE49-F238E27FC236}">
                <a16:creationId xmlns="" xmlns:a16="http://schemas.microsoft.com/office/drawing/2014/main" id="{EABCF6EC-FCA7-4E6F-88B2-8F2EA1E9736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12323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Slide Number Placeholder 7">
            <a:extLst>
              <a:ext uri="{FF2B5EF4-FFF2-40B4-BE49-F238E27FC236}">
                <a16:creationId xmlns="" xmlns:a16="http://schemas.microsoft.com/office/drawing/2014/main" id="{13057BA5-882A-4E38-BD39-E7A78D29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74A28709-B960-483D-A48B-A5375DE00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8473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10C09BF6-5671-4D43-A581-F847DFF8D4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47105" y="1089026"/>
            <a:ext cx="1060888" cy="1060888"/>
          </a:xfrm>
          <a:custGeom>
            <a:avLst/>
            <a:gdLst>
              <a:gd name="connsiteX0" fmla="*/ 530444 w 1060888"/>
              <a:gd name="connsiteY0" fmla="*/ 0 h 1060888"/>
              <a:gd name="connsiteX1" fmla="*/ 1060888 w 1060888"/>
              <a:gd name="connsiteY1" fmla="*/ 530444 h 1060888"/>
              <a:gd name="connsiteX2" fmla="*/ 530444 w 1060888"/>
              <a:gd name="connsiteY2" fmla="*/ 1060888 h 1060888"/>
              <a:gd name="connsiteX3" fmla="*/ 0 w 1060888"/>
              <a:gd name="connsiteY3" fmla="*/ 530444 h 1060888"/>
              <a:gd name="connsiteX4" fmla="*/ 530444 w 1060888"/>
              <a:gd name="connsiteY4" fmla="*/ 0 h 10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" h="1060888">
                <a:moveTo>
                  <a:pt x="530444" y="0"/>
                </a:moveTo>
                <a:cubicBezTo>
                  <a:pt x="823400" y="0"/>
                  <a:pt x="1060888" y="237488"/>
                  <a:pt x="1060888" y="530444"/>
                </a:cubicBezTo>
                <a:cubicBezTo>
                  <a:pt x="1060888" y="823400"/>
                  <a:pt x="823400" y="1060888"/>
                  <a:pt x="530444" y="1060888"/>
                </a:cubicBezTo>
                <a:cubicBezTo>
                  <a:pt x="237488" y="1060888"/>
                  <a:pt x="0" y="823400"/>
                  <a:pt x="0" y="530444"/>
                </a:cubicBezTo>
                <a:cubicBezTo>
                  <a:pt x="0" y="237488"/>
                  <a:pt x="237488" y="0"/>
                  <a:pt x="530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FD647041-7DC6-4AE1-8AF2-866753B73A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0733" y="1089026"/>
            <a:ext cx="1060887" cy="1060888"/>
          </a:xfrm>
          <a:custGeom>
            <a:avLst/>
            <a:gdLst>
              <a:gd name="connsiteX0" fmla="*/ 530443 w 1060887"/>
              <a:gd name="connsiteY0" fmla="*/ 0 h 1060888"/>
              <a:gd name="connsiteX1" fmla="*/ 1060887 w 1060887"/>
              <a:gd name="connsiteY1" fmla="*/ 530444 h 1060888"/>
              <a:gd name="connsiteX2" fmla="*/ 530443 w 1060887"/>
              <a:gd name="connsiteY2" fmla="*/ 1060888 h 1060888"/>
              <a:gd name="connsiteX3" fmla="*/ 10776 w 1060887"/>
              <a:gd name="connsiteY3" fmla="*/ 637347 h 1060888"/>
              <a:gd name="connsiteX4" fmla="*/ 0 w 1060887"/>
              <a:gd name="connsiteY4" fmla="*/ 530454 h 1060888"/>
              <a:gd name="connsiteX5" fmla="*/ 0 w 1060887"/>
              <a:gd name="connsiteY5" fmla="*/ 530434 h 1060888"/>
              <a:gd name="connsiteX6" fmla="*/ 10776 w 1060887"/>
              <a:gd name="connsiteY6" fmla="*/ 423541 h 1060888"/>
              <a:gd name="connsiteX7" fmla="*/ 530443 w 1060887"/>
              <a:gd name="connsiteY7" fmla="*/ 0 h 10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887" h="1060888">
                <a:moveTo>
                  <a:pt x="530443" y="0"/>
                </a:moveTo>
                <a:cubicBezTo>
                  <a:pt x="823399" y="0"/>
                  <a:pt x="1060887" y="237488"/>
                  <a:pt x="1060887" y="530444"/>
                </a:cubicBezTo>
                <a:cubicBezTo>
                  <a:pt x="1060887" y="823400"/>
                  <a:pt x="823399" y="1060888"/>
                  <a:pt x="530443" y="1060888"/>
                </a:cubicBezTo>
                <a:cubicBezTo>
                  <a:pt x="274107" y="1060888"/>
                  <a:pt x="60238" y="879061"/>
                  <a:pt x="10776" y="637347"/>
                </a:cubicBezTo>
                <a:lnTo>
                  <a:pt x="0" y="530454"/>
                </a:lnTo>
                <a:lnTo>
                  <a:pt x="0" y="530434"/>
                </a:lnTo>
                <a:lnTo>
                  <a:pt x="10776" y="423541"/>
                </a:lnTo>
                <a:cubicBezTo>
                  <a:pt x="60238" y="181827"/>
                  <a:pt x="274107" y="0"/>
                  <a:pt x="530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49BEBD48-28F8-4D51-BF9F-8D5920D22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4362" y="1089026"/>
            <a:ext cx="1060888" cy="1060888"/>
          </a:xfrm>
          <a:custGeom>
            <a:avLst/>
            <a:gdLst>
              <a:gd name="connsiteX0" fmla="*/ 530444 w 1060888"/>
              <a:gd name="connsiteY0" fmla="*/ 0 h 1060888"/>
              <a:gd name="connsiteX1" fmla="*/ 1060888 w 1060888"/>
              <a:gd name="connsiteY1" fmla="*/ 530444 h 1060888"/>
              <a:gd name="connsiteX2" fmla="*/ 530444 w 1060888"/>
              <a:gd name="connsiteY2" fmla="*/ 1060888 h 1060888"/>
              <a:gd name="connsiteX3" fmla="*/ 0 w 1060888"/>
              <a:gd name="connsiteY3" fmla="*/ 530444 h 1060888"/>
              <a:gd name="connsiteX4" fmla="*/ 530444 w 1060888"/>
              <a:gd name="connsiteY4" fmla="*/ 0 h 10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" h="1060888">
                <a:moveTo>
                  <a:pt x="530444" y="0"/>
                </a:moveTo>
                <a:cubicBezTo>
                  <a:pt x="823400" y="0"/>
                  <a:pt x="1060888" y="237488"/>
                  <a:pt x="1060888" y="530444"/>
                </a:cubicBezTo>
                <a:cubicBezTo>
                  <a:pt x="1060888" y="823400"/>
                  <a:pt x="823400" y="1060888"/>
                  <a:pt x="530444" y="1060888"/>
                </a:cubicBezTo>
                <a:cubicBezTo>
                  <a:pt x="237488" y="1060888"/>
                  <a:pt x="0" y="823400"/>
                  <a:pt x="0" y="530444"/>
                </a:cubicBezTo>
                <a:cubicBezTo>
                  <a:pt x="0" y="237488"/>
                  <a:pt x="237488" y="0"/>
                  <a:pt x="530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8D2DDFC1-EBF1-4825-B5EE-88D59E7F5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1060888" cy="1060888"/>
          </a:xfrm>
          <a:custGeom>
            <a:avLst/>
            <a:gdLst>
              <a:gd name="connsiteX0" fmla="*/ 530444 w 1060888"/>
              <a:gd name="connsiteY0" fmla="*/ 0 h 1060888"/>
              <a:gd name="connsiteX1" fmla="*/ 1060888 w 1060888"/>
              <a:gd name="connsiteY1" fmla="*/ 530444 h 1060888"/>
              <a:gd name="connsiteX2" fmla="*/ 530444 w 1060888"/>
              <a:gd name="connsiteY2" fmla="*/ 1060888 h 1060888"/>
              <a:gd name="connsiteX3" fmla="*/ 0 w 1060888"/>
              <a:gd name="connsiteY3" fmla="*/ 530444 h 1060888"/>
              <a:gd name="connsiteX4" fmla="*/ 530444 w 1060888"/>
              <a:gd name="connsiteY4" fmla="*/ 0 h 10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" h="1060888">
                <a:moveTo>
                  <a:pt x="530444" y="0"/>
                </a:moveTo>
                <a:cubicBezTo>
                  <a:pt x="823400" y="0"/>
                  <a:pt x="1060888" y="237488"/>
                  <a:pt x="1060888" y="530444"/>
                </a:cubicBezTo>
                <a:cubicBezTo>
                  <a:pt x="1060888" y="823400"/>
                  <a:pt x="823400" y="1060888"/>
                  <a:pt x="530444" y="1060888"/>
                </a:cubicBezTo>
                <a:cubicBezTo>
                  <a:pt x="237488" y="1060888"/>
                  <a:pt x="0" y="823400"/>
                  <a:pt x="0" y="530444"/>
                </a:cubicBezTo>
                <a:cubicBezTo>
                  <a:pt x="0" y="237488"/>
                  <a:pt x="237488" y="0"/>
                  <a:pt x="530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8154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5" name="Рисунок 4" descr="Изображение выглядит как электроника, компьютер, ноутбук, монит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6F8DE449-93F0-4B3E-BF6E-DA70302D3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0242" y="1569061"/>
            <a:ext cx="7375008" cy="4421496"/>
          </a:xfrm>
          <a:prstGeom prst="rect">
            <a:avLst/>
          </a:prstGeom>
        </p:spPr>
      </p:pic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8CE9FA37-E03F-4EEB-9F99-4C952FF194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534" y="1896378"/>
            <a:ext cx="5686425" cy="35709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1102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6A1327C-FCD7-4D54-AF17-EC831750C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2" t="27968" r="19918" b="5923"/>
          <a:stretch/>
        </p:blipFill>
        <p:spPr>
          <a:xfrm>
            <a:off x="-457201" y="1268423"/>
            <a:ext cx="8360229" cy="5589578"/>
          </a:xfrm>
          <a:prstGeom prst="rect">
            <a:avLst/>
          </a:prstGeom>
        </p:spPr>
      </p:pic>
      <p:sp>
        <p:nvSpPr>
          <p:cNvPr id="11" name="Рисунок 5">
            <a:extLst>
              <a:ext uri="{FF2B5EF4-FFF2-40B4-BE49-F238E27FC236}">
                <a16:creationId xmlns="" xmlns:a16="http://schemas.microsoft.com/office/drawing/2014/main" id="{EAA71A6E-20EF-4BCF-9DFF-2CB8AEA0B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800" y="1803401"/>
            <a:ext cx="5137150" cy="3873500"/>
          </a:xfrm>
          <a:prstGeom prst="roundRect">
            <a:avLst>
              <a:gd name="adj" fmla="val 1926"/>
            </a:avLst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31547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99A217-0E5E-4E23-BC94-45403678D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477" y="1001797"/>
            <a:ext cx="3533085" cy="5385644"/>
          </a:xfrm>
          <a:prstGeom prst="rect">
            <a:avLst/>
          </a:prstGeom>
        </p:spPr>
      </p:pic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8280DB4-9A69-46AB-8ED2-9C259D39C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070" y="1703471"/>
            <a:ext cx="2238375" cy="3979863"/>
          </a:xfrm>
          <a:prstGeom prst="rect">
            <a:avLst/>
          </a:pr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661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10" name="Рисунок 9" descr="Изображение выглядит как монитор, знак, сидит, фотограф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662B84DF-AD08-4683-8671-F7C73DA42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6181" y="1133173"/>
            <a:ext cx="3517972" cy="5322692"/>
          </a:xfrm>
          <a:prstGeom prst="rect">
            <a:avLst/>
          </a:prstGeom>
        </p:spPr>
      </p:pic>
      <p:sp>
        <p:nvSpPr>
          <p:cNvPr id="11" name="Рисунок 36">
            <a:extLst>
              <a:ext uri="{FF2B5EF4-FFF2-40B4-BE49-F238E27FC236}">
                <a16:creationId xmlns="" xmlns:a16="http://schemas.microsoft.com/office/drawing/2014/main" id="{3F22F2FE-3EF0-4977-B157-172050412F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56" y="1281085"/>
            <a:ext cx="2233214" cy="4849619"/>
          </a:xfrm>
          <a:custGeom>
            <a:avLst/>
            <a:gdLst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0 w 2466975"/>
              <a:gd name="connsiteY17" fmla="*/ 0 h 5043488"/>
              <a:gd name="connsiteX18" fmla="*/ 2466975 w 2466975"/>
              <a:gd name="connsiteY18" fmla="*/ 0 h 5043488"/>
              <a:gd name="connsiteX19" fmla="*/ 2466975 w 2466975"/>
              <a:gd name="connsiteY19" fmla="*/ 5043488 h 5043488"/>
              <a:gd name="connsiteX20" fmla="*/ 0 w 2466975"/>
              <a:gd name="connsiteY20" fmla="*/ 5043488 h 5043488"/>
              <a:gd name="connsiteX0" fmla="*/ 438899 w 2562225"/>
              <a:gd name="connsiteY0" fmla="*/ 448695 h 5418138"/>
              <a:gd name="connsiteX1" fmla="*/ 210662 w 2562225"/>
              <a:gd name="connsiteY1" fmla="*/ 678213 h 5418138"/>
              <a:gd name="connsiteX2" fmla="*/ 210662 w 2562225"/>
              <a:gd name="connsiteY2" fmla="*/ 5068796 h 5418138"/>
              <a:gd name="connsiteX3" fmla="*/ 438899 w 2562225"/>
              <a:gd name="connsiteY3" fmla="*/ 5298314 h 5418138"/>
              <a:gd name="connsiteX4" fmla="*/ 2215639 w 2562225"/>
              <a:gd name="connsiteY4" fmla="*/ 5298314 h 5418138"/>
              <a:gd name="connsiteX5" fmla="*/ 2443876 w 2562225"/>
              <a:gd name="connsiteY5" fmla="*/ 5068796 h 5418138"/>
              <a:gd name="connsiteX6" fmla="*/ 2443876 w 2562225"/>
              <a:gd name="connsiteY6" fmla="*/ 678213 h 5418138"/>
              <a:gd name="connsiteX7" fmla="*/ 2215639 w 2562225"/>
              <a:gd name="connsiteY7" fmla="*/ 448695 h 5418138"/>
              <a:gd name="connsiteX8" fmla="*/ 1980734 w 2562225"/>
              <a:gd name="connsiteY8" fmla="*/ 448695 h 5418138"/>
              <a:gd name="connsiteX9" fmla="*/ 1948466 w 2562225"/>
              <a:gd name="connsiteY9" fmla="*/ 481143 h 5418138"/>
              <a:gd name="connsiteX10" fmla="*/ 1949757 w 2562225"/>
              <a:gd name="connsiteY10" fmla="*/ 498449 h 5418138"/>
              <a:gd name="connsiteX11" fmla="*/ 1819720 w 2562225"/>
              <a:gd name="connsiteY11" fmla="*/ 629865 h 5418138"/>
              <a:gd name="connsiteX12" fmla="*/ 835570 w 2562225"/>
              <a:gd name="connsiteY12" fmla="*/ 629865 h 5418138"/>
              <a:gd name="connsiteX13" fmla="*/ 704663 w 2562225"/>
              <a:gd name="connsiteY13" fmla="*/ 499544 h 5418138"/>
              <a:gd name="connsiteX14" fmla="*/ 705426 w 2562225"/>
              <a:gd name="connsiteY14" fmla="*/ 484713 h 5418138"/>
              <a:gd name="connsiteX15" fmla="*/ 705426 w 2562225"/>
              <a:gd name="connsiteY15" fmla="*/ 481143 h 5418138"/>
              <a:gd name="connsiteX16" fmla="*/ 673159 w 2562225"/>
              <a:gd name="connsiteY16" fmla="*/ 448695 h 5418138"/>
              <a:gd name="connsiteX17" fmla="*/ 438899 w 2562225"/>
              <a:gd name="connsiteY17" fmla="*/ 448695 h 5418138"/>
              <a:gd name="connsiteX18" fmla="*/ 0 w 2562225"/>
              <a:gd name="connsiteY18" fmla="*/ 0 h 5418138"/>
              <a:gd name="connsiteX19" fmla="*/ 2562225 w 2562225"/>
              <a:gd name="connsiteY19" fmla="*/ 374650 h 5418138"/>
              <a:gd name="connsiteX20" fmla="*/ 2562225 w 2562225"/>
              <a:gd name="connsiteY20" fmla="*/ 5418138 h 5418138"/>
              <a:gd name="connsiteX21" fmla="*/ 95250 w 2562225"/>
              <a:gd name="connsiteY21" fmla="*/ 5418138 h 5418138"/>
              <a:gd name="connsiteX22" fmla="*/ 0 w 2562225"/>
              <a:gd name="connsiteY22" fmla="*/ 0 h 5418138"/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343649 w 2466975"/>
              <a:gd name="connsiteY17" fmla="*/ 74045 h 5043488"/>
              <a:gd name="connsiteX18" fmla="*/ 0 w 2466975"/>
              <a:gd name="connsiteY18" fmla="*/ 5043488 h 5043488"/>
              <a:gd name="connsiteX19" fmla="*/ 2466975 w 2466975"/>
              <a:gd name="connsiteY19" fmla="*/ 0 h 5043488"/>
              <a:gd name="connsiteX20" fmla="*/ 2466975 w 2466975"/>
              <a:gd name="connsiteY20" fmla="*/ 5043488 h 5043488"/>
              <a:gd name="connsiteX21" fmla="*/ 0 w 2466975"/>
              <a:gd name="connsiteY21" fmla="*/ 5043488 h 5043488"/>
              <a:gd name="connsiteX0" fmla="*/ 343649 w 2466975"/>
              <a:gd name="connsiteY0" fmla="*/ 0 h 4969443"/>
              <a:gd name="connsiteX1" fmla="*/ 115412 w 2466975"/>
              <a:gd name="connsiteY1" fmla="*/ 229518 h 4969443"/>
              <a:gd name="connsiteX2" fmla="*/ 115412 w 2466975"/>
              <a:gd name="connsiteY2" fmla="*/ 4620101 h 4969443"/>
              <a:gd name="connsiteX3" fmla="*/ 343649 w 2466975"/>
              <a:gd name="connsiteY3" fmla="*/ 4849619 h 4969443"/>
              <a:gd name="connsiteX4" fmla="*/ 2120389 w 2466975"/>
              <a:gd name="connsiteY4" fmla="*/ 4849619 h 4969443"/>
              <a:gd name="connsiteX5" fmla="*/ 2348626 w 2466975"/>
              <a:gd name="connsiteY5" fmla="*/ 4620101 h 4969443"/>
              <a:gd name="connsiteX6" fmla="*/ 2348626 w 2466975"/>
              <a:gd name="connsiteY6" fmla="*/ 229518 h 4969443"/>
              <a:gd name="connsiteX7" fmla="*/ 2120389 w 2466975"/>
              <a:gd name="connsiteY7" fmla="*/ 0 h 4969443"/>
              <a:gd name="connsiteX8" fmla="*/ 1885484 w 2466975"/>
              <a:gd name="connsiteY8" fmla="*/ 0 h 4969443"/>
              <a:gd name="connsiteX9" fmla="*/ 1853216 w 2466975"/>
              <a:gd name="connsiteY9" fmla="*/ 32448 h 4969443"/>
              <a:gd name="connsiteX10" fmla="*/ 1854507 w 2466975"/>
              <a:gd name="connsiteY10" fmla="*/ 49754 h 4969443"/>
              <a:gd name="connsiteX11" fmla="*/ 1724470 w 2466975"/>
              <a:gd name="connsiteY11" fmla="*/ 181170 h 4969443"/>
              <a:gd name="connsiteX12" fmla="*/ 740320 w 2466975"/>
              <a:gd name="connsiteY12" fmla="*/ 181170 h 4969443"/>
              <a:gd name="connsiteX13" fmla="*/ 609413 w 2466975"/>
              <a:gd name="connsiteY13" fmla="*/ 50849 h 4969443"/>
              <a:gd name="connsiteX14" fmla="*/ 610176 w 2466975"/>
              <a:gd name="connsiteY14" fmla="*/ 36018 h 4969443"/>
              <a:gd name="connsiteX15" fmla="*/ 610176 w 2466975"/>
              <a:gd name="connsiteY15" fmla="*/ 32448 h 4969443"/>
              <a:gd name="connsiteX16" fmla="*/ 577909 w 2466975"/>
              <a:gd name="connsiteY16" fmla="*/ 0 h 4969443"/>
              <a:gd name="connsiteX17" fmla="*/ 343649 w 2466975"/>
              <a:gd name="connsiteY17" fmla="*/ 0 h 4969443"/>
              <a:gd name="connsiteX18" fmla="*/ 0 w 2466975"/>
              <a:gd name="connsiteY18" fmla="*/ 4969443 h 4969443"/>
              <a:gd name="connsiteX19" fmla="*/ 2466975 w 2466975"/>
              <a:gd name="connsiteY19" fmla="*/ 4969443 h 4969443"/>
              <a:gd name="connsiteX20" fmla="*/ 0 w 2466975"/>
              <a:gd name="connsiteY20" fmla="*/ 4969443 h 4969443"/>
              <a:gd name="connsiteX0" fmla="*/ 228237 w 2233214"/>
              <a:gd name="connsiteY0" fmla="*/ 0 h 4849619"/>
              <a:gd name="connsiteX1" fmla="*/ 0 w 2233214"/>
              <a:gd name="connsiteY1" fmla="*/ 229518 h 4849619"/>
              <a:gd name="connsiteX2" fmla="*/ 0 w 2233214"/>
              <a:gd name="connsiteY2" fmla="*/ 4620101 h 4849619"/>
              <a:gd name="connsiteX3" fmla="*/ 228237 w 2233214"/>
              <a:gd name="connsiteY3" fmla="*/ 4849619 h 4849619"/>
              <a:gd name="connsiteX4" fmla="*/ 2004977 w 2233214"/>
              <a:gd name="connsiteY4" fmla="*/ 4849619 h 4849619"/>
              <a:gd name="connsiteX5" fmla="*/ 2233214 w 2233214"/>
              <a:gd name="connsiteY5" fmla="*/ 4620101 h 4849619"/>
              <a:gd name="connsiteX6" fmla="*/ 2233214 w 2233214"/>
              <a:gd name="connsiteY6" fmla="*/ 229518 h 4849619"/>
              <a:gd name="connsiteX7" fmla="*/ 2004977 w 2233214"/>
              <a:gd name="connsiteY7" fmla="*/ 0 h 4849619"/>
              <a:gd name="connsiteX8" fmla="*/ 1770072 w 2233214"/>
              <a:gd name="connsiteY8" fmla="*/ 0 h 4849619"/>
              <a:gd name="connsiteX9" fmla="*/ 1737804 w 2233214"/>
              <a:gd name="connsiteY9" fmla="*/ 32448 h 4849619"/>
              <a:gd name="connsiteX10" fmla="*/ 1739095 w 2233214"/>
              <a:gd name="connsiteY10" fmla="*/ 49754 h 4849619"/>
              <a:gd name="connsiteX11" fmla="*/ 1609058 w 2233214"/>
              <a:gd name="connsiteY11" fmla="*/ 181170 h 4849619"/>
              <a:gd name="connsiteX12" fmla="*/ 624908 w 2233214"/>
              <a:gd name="connsiteY12" fmla="*/ 181170 h 4849619"/>
              <a:gd name="connsiteX13" fmla="*/ 494001 w 2233214"/>
              <a:gd name="connsiteY13" fmla="*/ 50849 h 4849619"/>
              <a:gd name="connsiteX14" fmla="*/ 494764 w 2233214"/>
              <a:gd name="connsiteY14" fmla="*/ 36018 h 4849619"/>
              <a:gd name="connsiteX15" fmla="*/ 494764 w 2233214"/>
              <a:gd name="connsiteY15" fmla="*/ 32448 h 4849619"/>
              <a:gd name="connsiteX16" fmla="*/ 462497 w 2233214"/>
              <a:gd name="connsiteY16" fmla="*/ 0 h 4849619"/>
              <a:gd name="connsiteX17" fmla="*/ 228237 w 2233214"/>
              <a:gd name="connsiteY17" fmla="*/ 0 h 4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214" h="4849619">
                <a:moveTo>
                  <a:pt x="228237" y="0"/>
                </a:moveTo>
                <a:cubicBezTo>
                  <a:pt x="102185" y="0"/>
                  <a:pt x="0" y="102759"/>
                  <a:pt x="0" y="229518"/>
                </a:cubicBezTo>
                <a:lnTo>
                  <a:pt x="0" y="4620101"/>
                </a:lnTo>
                <a:cubicBezTo>
                  <a:pt x="0" y="4746855"/>
                  <a:pt x="102185" y="4849619"/>
                  <a:pt x="228237" y="4849619"/>
                </a:cubicBezTo>
                <a:lnTo>
                  <a:pt x="2004977" y="4849619"/>
                </a:lnTo>
                <a:cubicBezTo>
                  <a:pt x="2131023" y="4849619"/>
                  <a:pt x="2233214" y="4746855"/>
                  <a:pt x="2233214" y="4620101"/>
                </a:cubicBezTo>
                <a:lnTo>
                  <a:pt x="2233214" y="229518"/>
                </a:lnTo>
                <a:cubicBezTo>
                  <a:pt x="2233214" y="102759"/>
                  <a:pt x="2131023" y="0"/>
                  <a:pt x="2004977" y="0"/>
                </a:cubicBezTo>
                <a:lnTo>
                  <a:pt x="1770072" y="0"/>
                </a:lnTo>
                <a:cubicBezTo>
                  <a:pt x="1752249" y="0"/>
                  <a:pt x="1737804" y="14528"/>
                  <a:pt x="1737804" y="32448"/>
                </a:cubicBezTo>
                <a:cubicBezTo>
                  <a:pt x="1738611" y="38182"/>
                  <a:pt x="1739041" y="43963"/>
                  <a:pt x="1739095" y="49754"/>
                </a:cubicBezTo>
                <a:cubicBezTo>
                  <a:pt x="1739278" y="122154"/>
                  <a:pt x="1681057" y="180990"/>
                  <a:pt x="1609058" y="181170"/>
                </a:cubicBezTo>
                <a:lnTo>
                  <a:pt x="624908" y="181170"/>
                </a:lnTo>
                <a:cubicBezTo>
                  <a:pt x="552973" y="181534"/>
                  <a:pt x="494364" y="123188"/>
                  <a:pt x="494001" y="50849"/>
                </a:cubicBezTo>
                <a:cubicBezTo>
                  <a:pt x="493977" y="45895"/>
                  <a:pt x="494230" y="40943"/>
                  <a:pt x="494764" y="36018"/>
                </a:cubicBezTo>
                <a:lnTo>
                  <a:pt x="494764" y="32448"/>
                </a:lnTo>
                <a:cubicBezTo>
                  <a:pt x="494764" y="14528"/>
                  <a:pt x="480318" y="0"/>
                  <a:pt x="462497" y="0"/>
                </a:cubicBezTo>
                <a:lnTo>
                  <a:pt x="228237" y="0"/>
                </a:lnTo>
                <a:close/>
              </a:path>
            </a:pathLst>
          </a:cu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0141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=""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=""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=""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=""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=""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=""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7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=""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=""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=""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=""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=""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=""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/>
          </a:p>
        </p:txBody>
      </p:sp>
      <p:sp>
        <p:nvSpPr>
          <p:cNvPr id="128" name="Текст 39">
            <a:extLst>
              <a:ext uri="{FF2B5EF4-FFF2-40B4-BE49-F238E27FC236}">
                <a16:creationId xmlns=""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=""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=""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5" name="Graphic 17">
            <a:extLst>
              <a:ext uri="{FF2B5EF4-FFF2-40B4-BE49-F238E27FC236}">
                <a16:creationId xmlns="" xmlns:a16="http://schemas.microsoft.com/office/drawing/2014/main" id="{2C9AA463-E793-494A-8206-B6BED4BC2879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6" name="Graphic 5">
            <a:extLst>
              <a:ext uri="{FF2B5EF4-FFF2-40B4-BE49-F238E27FC236}">
                <a16:creationId xmlns="" xmlns:a16="http://schemas.microsoft.com/office/drawing/2014/main" id="{67FF1BB9-87BE-4A1D-B320-4EF231DE6EFB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23D8B1EB-8596-431D-8D9A-1E4B16C050B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0E54E79B-34B5-4ACE-9864-B09062E0F84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AFF14E2A-6863-4FC2-88BF-0D7CD8AB46D3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6B25209E-9B8B-4CC4-A8C2-9BA9F90E7A15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47414B1A-F017-42D7-BA9D-3977DF66EB44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E60B1359-FD5A-4C91-BF42-2AAD0AC0E2D2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0" name="Рисунок 3">
            <a:extLst>
              <a:ext uri="{FF2B5EF4-FFF2-40B4-BE49-F238E27FC236}">
                <a16:creationId xmlns="" xmlns:a16="http://schemas.microsoft.com/office/drawing/2014/main" id="{796F7482-ACAC-4331-82B9-4FCDE6CEA818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B05820C6-6480-429C-ADB3-B257A34A332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3D8A3611-8CA8-47F8-B062-EAB6C9F14EE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31" name="Рисунок 10">
            <a:extLst>
              <a:ext uri="{FF2B5EF4-FFF2-40B4-BE49-F238E27FC236}">
                <a16:creationId xmlns=""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7401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CF7F3C4B-6A9E-459C-8F62-209BB2077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644290"/>
            <a:ext cx="5569423" cy="5569423"/>
          </a:xfrm>
          <a:custGeom>
            <a:avLst/>
            <a:gdLst>
              <a:gd name="connsiteX0" fmla="*/ 0 w 5569423"/>
              <a:gd name="connsiteY0" fmla="*/ 0 h 5569423"/>
              <a:gd name="connsiteX1" fmla="*/ 5569423 w 5569423"/>
              <a:gd name="connsiteY1" fmla="*/ 0 h 5569423"/>
              <a:gd name="connsiteX2" fmla="*/ 5569423 w 5569423"/>
              <a:gd name="connsiteY2" fmla="*/ 5569423 h 5569423"/>
              <a:gd name="connsiteX3" fmla="*/ 0 w 5569423"/>
              <a:gd name="connsiteY3" fmla="*/ 5569423 h 55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423" h="5569423">
                <a:moveTo>
                  <a:pt x="0" y="0"/>
                </a:moveTo>
                <a:lnTo>
                  <a:pt x="5569423" y="0"/>
                </a:lnTo>
                <a:lnTo>
                  <a:pt x="5569423" y="5569423"/>
                </a:lnTo>
                <a:lnTo>
                  <a:pt x="0" y="55694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9DB16F86-1C56-4295-826D-721F932F9E57}"/>
              </a:ext>
            </a:extLst>
          </p:cNvPr>
          <p:cNvGrpSpPr/>
          <p:nvPr userDrawn="1"/>
        </p:nvGrpSpPr>
        <p:grpSpPr>
          <a:xfrm>
            <a:off x="7363364" y="0"/>
            <a:ext cx="4828635" cy="3035300"/>
            <a:chOff x="5970228" y="0"/>
            <a:chExt cx="6221772" cy="3911032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932D6109-A8A1-43E9-A7AE-AA48C2C31BA5}"/>
                </a:ext>
              </a:extLst>
            </p:cNvPr>
            <p:cNvSpPr/>
            <p:nvPr/>
          </p:nvSpPr>
          <p:spPr>
            <a:xfrm>
              <a:off x="7568240" y="1251308"/>
              <a:ext cx="1598011" cy="1598010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3073 h 1778749"/>
                <a:gd name="connsiteX3" fmla="*/ 1185676 w 1778749"/>
                <a:gd name="connsiteY3" fmla="*/ 593073 h 1778749"/>
                <a:gd name="connsiteX4" fmla="*/ 1185676 w 1778749"/>
                <a:gd name="connsiteY4" fmla="*/ 1778750 h 1778749"/>
                <a:gd name="connsiteX5" fmla="*/ 1778750 w 1778749"/>
                <a:gd name="connsiteY5" fmla="*/ 1186147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5676" y="593073"/>
                  </a:lnTo>
                  <a:lnTo>
                    <a:pt x="1185676" y="1778750"/>
                  </a:lnTo>
                  <a:lnTo>
                    <a:pt x="1778750" y="1186147"/>
                  </a:lnTo>
                  <a:close/>
                </a:path>
              </a:pathLst>
            </a:custGeom>
            <a:solidFill>
              <a:schemeClr val="tx2"/>
            </a:soli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33EBAFA1-EFC8-495F-BCD6-BE4EB9185DC6}"/>
                </a:ext>
              </a:extLst>
            </p:cNvPr>
            <p:cNvSpPr/>
            <p:nvPr/>
          </p:nvSpPr>
          <p:spPr>
            <a:xfrm>
              <a:off x="10231451" y="718496"/>
              <a:ext cx="1598011" cy="1598434"/>
            </a:xfrm>
            <a:custGeom>
              <a:avLst/>
              <a:gdLst>
                <a:gd name="connsiteX0" fmla="*/ 1778750 w 1778749"/>
                <a:gd name="connsiteY0" fmla="*/ 0 h 1779220"/>
                <a:gd name="connsiteX1" fmla="*/ 593073 w 1778749"/>
                <a:gd name="connsiteY1" fmla="*/ 0 h 1779220"/>
                <a:gd name="connsiteX2" fmla="*/ 0 w 1778749"/>
                <a:gd name="connsiteY2" fmla="*/ 593073 h 1779220"/>
                <a:gd name="connsiteX3" fmla="*/ 1186147 w 1778749"/>
                <a:gd name="connsiteY3" fmla="*/ 593073 h 1779220"/>
                <a:gd name="connsiteX4" fmla="*/ 1186147 w 1778749"/>
                <a:gd name="connsiteY4" fmla="*/ 1779220 h 1779220"/>
                <a:gd name="connsiteX5" fmla="*/ 1778750 w 1778749"/>
                <a:gd name="connsiteY5" fmla="*/ 1186147 h 17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9220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6147" y="593073"/>
                  </a:lnTo>
                  <a:lnTo>
                    <a:pt x="1186147" y="1779220"/>
                  </a:lnTo>
                  <a:lnTo>
                    <a:pt x="1778750" y="1186147"/>
                  </a:lnTo>
                  <a:close/>
                </a:path>
              </a:pathLst>
            </a:custGeom>
            <a:solidFill>
              <a:schemeClr val="tx2"/>
            </a:soli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6C7BBB59-47A5-4A40-8191-24ABF08A5E82}"/>
                </a:ext>
              </a:extLst>
            </p:cNvPr>
            <p:cNvSpPr/>
            <p:nvPr/>
          </p:nvSpPr>
          <p:spPr>
            <a:xfrm>
              <a:off x="8633439" y="186107"/>
              <a:ext cx="1598011" cy="1598010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2603 h 1778749"/>
                <a:gd name="connsiteX3" fmla="*/ 1186147 w 1778749"/>
                <a:gd name="connsiteY3" fmla="*/ 592603 h 1778749"/>
                <a:gd name="connsiteX4" fmla="*/ 1186147 w 1778749"/>
                <a:gd name="connsiteY4" fmla="*/ 1778750 h 1778749"/>
                <a:gd name="connsiteX5" fmla="*/ 1778750 w 1778749"/>
                <a:gd name="connsiteY5" fmla="*/ 1185676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2603"/>
                  </a:lnTo>
                  <a:lnTo>
                    <a:pt x="1186147" y="592603"/>
                  </a:lnTo>
                  <a:lnTo>
                    <a:pt x="1186147" y="1778750"/>
                  </a:lnTo>
                  <a:lnTo>
                    <a:pt x="1778750" y="11856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8F8E"/>
                </a:gs>
                <a:gs pos="37000">
                  <a:srgbClr val="4E5555"/>
                </a:gs>
                <a:gs pos="82486">
                  <a:srgbClr val="C4C4C5"/>
                </a:gs>
                <a:gs pos="100000">
                  <a:srgbClr val="9F9F9F"/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EF5C2B7E-3E1B-4381-B61C-58C7975A574D}"/>
                </a:ext>
              </a:extLst>
            </p:cNvPr>
            <p:cNvSpPr/>
            <p:nvPr/>
          </p:nvSpPr>
          <p:spPr>
            <a:xfrm>
              <a:off x="11829462" y="1421581"/>
              <a:ext cx="362538" cy="362538"/>
            </a:xfrm>
            <a:custGeom>
              <a:avLst/>
              <a:gdLst>
                <a:gd name="connsiteX0" fmla="*/ 362538 w 362538"/>
                <a:gd name="connsiteY0" fmla="*/ 0 h 362538"/>
                <a:gd name="connsiteX1" fmla="*/ 362538 w 362538"/>
                <a:gd name="connsiteY1" fmla="*/ 362538 h 362538"/>
                <a:gd name="connsiteX2" fmla="*/ 0 w 362538"/>
                <a:gd name="connsiteY2" fmla="*/ 362538 h 36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538" h="362538">
                  <a:moveTo>
                    <a:pt x="362538" y="0"/>
                  </a:moveTo>
                  <a:lnTo>
                    <a:pt x="362538" y="362538"/>
                  </a:lnTo>
                  <a:lnTo>
                    <a:pt x="0" y="362538"/>
                  </a:lnTo>
                  <a:close/>
                </a:path>
              </a:pathLst>
            </a:custGeom>
            <a:solidFill>
              <a:srgbClr val="002F6E"/>
            </a:solidFill>
            <a:ln w="4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436B4276-569E-43E0-8649-9936E422629E}"/>
                </a:ext>
              </a:extLst>
            </p:cNvPr>
            <p:cNvSpPr/>
            <p:nvPr/>
          </p:nvSpPr>
          <p:spPr>
            <a:xfrm>
              <a:off x="11297073" y="0"/>
              <a:ext cx="894927" cy="186108"/>
            </a:xfrm>
            <a:custGeom>
              <a:avLst/>
              <a:gdLst>
                <a:gd name="connsiteX0" fmla="*/ 185960 w 894927"/>
                <a:gd name="connsiteY0" fmla="*/ 0 h 186108"/>
                <a:gd name="connsiteX1" fmla="*/ 894927 w 894927"/>
                <a:gd name="connsiteY1" fmla="*/ 0 h 186108"/>
                <a:gd name="connsiteX2" fmla="*/ 894927 w 894927"/>
                <a:gd name="connsiteY2" fmla="*/ 186108 h 186108"/>
                <a:gd name="connsiteX3" fmla="*/ 0 w 894927"/>
                <a:gd name="connsiteY3" fmla="*/ 186108 h 18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927" h="186108">
                  <a:moveTo>
                    <a:pt x="185960" y="0"/>
                  </a:moveTo>
                  <a:lnTo>
                    <a:pt x="894927" y="0"/>
                  </a:lnTo>
                  <a:lnTo>
                    <a:pt x="894927" y="186108"/>
                  </a:lnTo>
                  <a:lnTo>
                    <a:pt x="0" y="1861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8F8E"/>
                </a:gs>
                <a:gs pos="37000">
                  <a:srgbClr val="4E5555"/>
                </a:gs>
                <a:gs pos="82486">
                  <a:srgbClr val="C4C4C5"/>
                </a:gs>
                <a:gs pos="100000">
                  <a:srgbClr val="9F9F9F"/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BFFD4633-B977-481E-A0BB-C2DCFCF760C1}"/>
                </a:ext>
              </a:extLst>
            </p:cNvPr>
            <p:cNvSpPr/>
            <p:nvPr/>
          </p:nvSpPr>
          <p:spPr>
            <a:xfrm>
              <a:off x="10763839" y="2313021"/>
              <a:ext cx="1428161" cy="1598011"/>
            </a:xfrm>
            <a:custGeom>
              <a:avLst/>
              <a:gdLst>
                <a:gd name="connsiteX0" fmla="*/ 532389 w 1428161"/>
                <a:gd name="connsiteY0" fmla="*/ 0 h 1598011"/>
                <a:gd name="connsiteX1" fmla="*/ 1428161 w 1428161"/>
                <a:gd name="connsiteY1" fmla="*/ 0 h 1598011"/>
                <a:gd name="connsiteX2" fmla="*/ 1428161 w 1428161"/>
                <a:gd name="connsiteY2" fmla="*/ 1235050 h 1598011"/>
                <a:gd name="connsiteX3" fmla="*/ 1065200 w 1428161"/>
                <a:gd name="connsiteY3" fmla="*/ 1598011 h 1598011"/>
                <a:gd name="connsiteX4" fmla="*/ 1065200 w 1428161"/>
                <a:gd name="connsiteY4" fmla="*/ 532811 h 1598011"/>
                <a:gd name="connsiteX5" fmla="*/ 0 w 1428161"/>
                <a:gd name="connsiteY5" fmla="*/ 532811 h 159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161" h="1598011">
                  <a:moveTo>
                    <a:pt x="532389" y="0"/>
                  </a:moveTo>
                  <a:lnTo>
                    <a:pt x="1428161" y="0"/>
                  </a:lnTo>
                  <a:lnTo>
                    <a:pt x="1428161" y="1235050"/>
                  </a:lnTo>
                  <a:lnTo>
                    <a:pt x="1065200" y="1598011"/>
                  </a:lnTo>
                  <a:lnTo>
                    <a:pt x="1065200" y="532811"/>
                  </a:lnTo>
                  <a:lnTo>
                    <a:pt x="0" y="532811"/>
                  </a:lnTo>
                  <a:close/>
                </a:path>
              </a:pathLst>
            </a:custGeom>
            <a:solidFill>
              <a:schemeClr val="accent1"/>
            </a:solidFill>
            <a:ln w="4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5D77FC1A-BD16-4856-B171-B610D1B1C86B}"/>
                </a:ext>
              </a:extLst>
            </p:cNvPr>
            <p:cNvSpPr/>
            <p:nvPr/>
          </p:nvSpPr>
          <p:spPr>
            <a:xfrm>
              <a:off x="10758343" y="0"/>
              <a:ext cx="532812" cy="737754"/>
            </a:xfrm>
            <a:custGeom>
              <a:avLst/>
              <a:gdLst>
                <a:gd name="connsiteX0" fmla="*/ 0 w 532812"/>
                <a:gd name="connsiteY0" fmla="*/ 0 h 737754"/>
                <a:gd name="connsiteX1" fmla="*/ 532812 w 532812"/>
                <a:gd name="connsiteY1" fmla="*/ 0 h 737754"/>
                <a:gd name="connsiteX2" fmla="*/ 532812 w 532812"/>
                <a:gd name="connsiteY2" fmla="*/ 204942 h 737754"/>
                <a:gd name="connsiteX3" fmla="*/ 0 w 532812"/>
                <a:gd name="connsiteY3" fmla="*/ 737754 h 7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812" h="737754">
                  <a:moveTo>
                    <a:pt x="0" y="0"/>
                  </a:moveTo>
                  <a:lnTo>
                    <a:pt x="532812" y="0"/>
                  </a:lnTo>
                  <a:lnTo>
                    <a:pt x="532812" y="204942"/>
                  </a:lnTo>
                  <a:lnTo>
                    <a:pt x="0" y="7377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75207CCA-B811-4758-B936-6FA3657A6F74}"/>
                </a:ext>
              </a:extLst>
            </p:cNvPr>
            <p:cNvSpPr/>
            <p:nvPr/>
          </p:nvSpPr>
          <p:spPr>
            <a:xfrm>
              <a:off x="5970228" y="718496"/>
              <a:ext cx="1598011" cy="1598010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3073 h 1778749"/>
                <a:gd name="connsiteX3" fmla="*/ 1185676 w 1778749"/>
                <a:gd name="connsiteY3" fmla="*/ 593073 h 1778749"/>
                <a:gd name="connsiteX4" fmla="*/ 1185676 w 1778749"/>
                <a:gd name="connsiteY4" fmla="*/ 1778750 h 1778749"/>
                <a:gd name="connsiteX5" fmla="*/ 1778750 w 1778749"/>
                <a:gd name="connsiteY5" fmla="*/ 1186147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5676" y="593073"/>
                  </a:lnTo>
                  <a:lnTo>
                    <a:pt x="1185676" y="1778750"/>
                  </a:lnTo>
                  <a:lnTo>
                    <a:pt x="1778750" y="1186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8F8E"/>
                </a:gs>
                <a:gs pos="37000">
                  <a:srgbClr val="4E5555"/>
                </a:gs>
                <a:gs pos="82486">
                  <a:srgbClr val="C4C4C5"/>
                </a:gs>
                <a:gs pos="100000">
                  <a:srgbClr val="9F9F9F"/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8863193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CF7F3C4B-6A9E-459C-8F62-209BB2077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299" y="1371599"/>
            <a:ext cx="4114804" cy="4114802"/>
          </a:xfrm>
          <a:custGeom>
            <a:avLst/>
            <a:gdLst>
              <a:gd name="connsiteX0" fmla="*/ 0 w 5569423"/>
              <a:gd name="connsiteY0" fmla="*/ 0 h 5569423"/>
              <a:gd name="connsiteX1" fmla="*/ 5569423 w 5569423"/>
              <a:gd name="connsiteY1" fmla="*/ 0 h 5569423"/>
              <a:gd name="connsiteX2" fmla="*/ 5569423 w 5569423"/>
              <a:gd name="connsiteY2" fmla="*/ 5569423 h 5569423"/>
              <a:gd name="connsiteX3" fmla="*/ 0 w 5569423"/>
              <a:gd name="connsiteY3" fmla="*/ 5569423 h 55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423" h="5569423">
                <a:moveTo>
                  <a:pt x="0" y="0"/>
                </a:moveTo>
                <a:lnTo>
                  <a:pt x="5569423" y="0"/>
                </a:lnTo>
                <a:lnTo>
                  <a:pt x="5569423" y="5569423"/>
                </a:lnTo>
                <a:lnTo>
                  <a:pt x="0" y="55694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200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67200">
                <a:srgbClr val="002F6C">
                  <a:alpha val="26000"/>
                </a:srgbClr>
              </a:gs>
              <a:gs pos="100000">
                <a:schemeClr val="accent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=""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30A1D29-FF65-4E2B-95A0-CFD924F1F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048"/>
            <a:ext cx="6079898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0225454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Рисунок 3">
            <a:extLst>
              <a:ext uri="{FF2B5EF4-FFF2-40B4-BE49-F238E27FC236}">
                <a16:creationId xmlns=""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30A1D29-FF65-4E2B-95A0-CFD924F1F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048"/>
            <a:ext cx="6079898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Оглавление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D94037D-F4A1-4865-AD24-5D1B8F6A8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3511" r="24862" b="7286"/>
          <a:stretch/>
        </p:blipFill>
        <p:spPr>
          <a:xfrm>
            <a:off x="8244113" y="-1"/>
            <a:ext cx="39478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0613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диагональной суперграфикой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=""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=""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4001405"/>
            <a:ext cx="6894454" cy="1578894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80954DCA-50B7-425B-AD94-499C9D0C5683}"/>
              </a:ext>
            </a:extLst>
          </p:cNvPr>
          <p:cNvGrpSpPr/>
          <p:nvPr userDrawn="1"/>
        </p:nvGrpSpPr>
        <p:grpSpPr>
          <a:xfrm>
            <a:off x="7717485" y="0"/>
            <a:ext cx="4516612" cy="6858000"/>
            <a:chOff x="7717485" y="0"/>
            <a:chExt cx="4516612" cy="6858000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1F9D04FD-05EC-421E-8EBE-BC24460CAF02}"/>
                </a:ext>
              </a:extLst>
            </p:cNvPr>
            <p:cNvSpPr/>
            <p:nvPr/>
          </p:nvSpPr>
          <p:spPr>
            <a:xfrm>
              <a:off x="11107241" y="1262752"/>
              <a:ext cx="1084759" cy="1084759"/>
            </a:xfrm>
            <a:custGeom>
              <a:avLst/>
              <a:gdLst>
                <a:gd name="connsiteX0" fmla="*/ 1084759 w 1084759"/>
                <a:gd name="connsiteY0" fmla="*/ 0 h 1084759"/>
                <a:gd name="connsiteX1" fmla="*/ 1084759 w 1084759"/>
                <a:gd name="connsiteY1" fmla="*/ 751748 h 1084759"/>
                <a:gd name="connsiteX2" fmla="*/ 751748 w 1084759"/>
                <a:gd name="connsiteY2" fmla="*/ 1084759 h 1084759"/>
                <a:gd name="connsiteX3" fmla="*/ 0 w 1084759"/>
                <a:gd name="connsiteY3" fmla="*/ 1084759 h 10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759" h="1084759">
                  <a:moveTo>
                    <a:pt x="1084759" y="0"/>
                  </a:moveTo>
                  <a:lnTo>
                    <a:pt x="1084759" y="751748"/>
                  </a:lnTo>
                  <a:lnTo>
                    <a:pt x="751748" y="1084759"/>
                  </a:lnTo>
                  <a:lnTo>
                    <a:pt x="0" y="108475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  <a:alpha val="39000"/>
                  </a:schemeClr>
                </a:gs>
              </a:gsLst>
              <a:lin ang="54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EB3AA24E-9782-494D-927F-25ABDA14ECB0}"/>
                </a:ext>
              </a:extLst>
            </p:cNvPr>
            <p:cNvSpPr/>
            <p:nvPr/>
          </p:nvSpPr>
          <p:spPr>
            <a:xfrm>
              <a:off x="9603745" y="0"/>
              <a:ext cx="2588255" cy="2347511"/>
            </a:xfrm>
            <a:custGeom>
              <a:avLst/>
              <a:gdLst>
                <a:gd name="connsiteX0" fmla="*/ 2347511 w 2588255"/>
                <a:gd name="connsiteY0" fmla="*/ 0 h 2347511"/>
                <a:gd name="connsiteX1" fmla="*/ 2588255 w 2588255"/>
                <a:gd name="connsiteY1" fmla="*/ 0 h 2347511"/>
                <a:gd name="connsiteX2" fmla="*/ 2588255 w 2588255"/>
                <a:gd name="connsiteY2" fmla="*/ 511004 h 2347511"/>
                <a:gd name="connsiteX3" fmla="*/ 751748 w 2588255"/>
                <a:gd name="connsiteY3" fmla="*/ 2347511 h 2347511"/>
                <a:gd name="connsiteX4" fmla="*/ 0 w 2588255"/>
                <a:gd name="connsiteY4" fmla="*/ 2347511 h 234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8255" h="2347511">
                  <a:moveTo>
                    <a:pt x="2347511" y="0"/>
                  </a:moveTo>
                  <a:lnTo>
                    <a:pt x="2588255" y="0"/>
                  </a:lnTo>
                  <a:lnTo>
                    <a:pt x="2588255" y="511004"/>
                  </a:lnTo>
                  <a:lnTo>
                    <a:pt x="751748" y="2347511"/>
                  </a:lnTo>
                  <a:lnTo>
                    <a:pt x="0" y="234751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6DF5A6D3-B885-4CCF-B592-92A4F3DD1482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FB29626-E51C-4D87-B331-632573688CF5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062E36A0-B7D5-477A-82B1-D58136CDD873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139D6965-C597-435F-B6D4-25846A927C8B}"/>
                </a:ext>
              </a:extLst>
            </p:cNvPr>
            <p:cNvSpPr/>
            <p:nvPr/>
          </p:nvSpPr>
          <p:spPr>
            <a:xfrm>
              <a:off x="10731367" y="3517570"/>
              <a:ext cx="1460633" cy="1461058"/>
            </a:xfrm>
            <a:custGeom>
              <a:avLst/>
              <a:gdLst>
                <a:gd name="connsiteX0" fmla="*/ 1460633 w 1460633"/>
                <a:gd name="connsiteY0" fmla="*/ 0 h 1461058"/>
                <a:gd name="connsiteX1" fmla="*/ 1460633 w 1460633"/>
                <a:gd name="connsiteY1" fmla="*/ 751967 h 1461058"/>
                <a:gd name="connsiteX2" fmla="*/ 751748 w 1460633"/>
                <a:gd name="connsiteY2" fmla="*/ 1461058 h 1461058"/>
                <a:gd name="connsiteX3" fmla="*/ 0 w 1460633"/>
                <a:gd name="connsiteY3" fmla="*/ 1461058 h 14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33" h="1461058">
                  <a:moveTo>
                    <a:pt x="1460633" y="0"/>
                  </a:moveTo>
                  <a:lnTo>
                    <a:pt x="1460633" y="751967"/>
                  </a:lnTo>
                  <a:lnTo>
                    <a:pt x="751748" y="1461058"/>
                  </a:lnTo>
                  <a:lnTo>
                    <a:pt x="0" y="1461058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A17D6506-F3EA-4216-99E2-EF7BF846F5D4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47711E85-B407-4B48-89DE-FB283F80F9EF}"/>
                </a:ext>
              </a:extLst>
            </p:cNvPr>
            <p:cNvSpPr/>
            <p:nvPr/>
          </p:nvSpPr>
          <p:spPr>
            <a:xfrm>
              <a:off x="9207200" y="2347509"/>
              <a:ext cx="2984800" cy="2631119"/>
            </a:xfrm>
            <a:custGeom>
              <a:avLst/>
              <a:gdLst>
                <a:gd name="connsiteX0" fmla="*/ 2631119 w 2984800"/>
                <a:gd name="connsiteY0" fmla="*/ 0 h 2631119"/>
                <a:gd name="connsiteX1" fmla="*/ 2984800 w 2984800"/>
                <a:gd name="connsiteY1" fmla="*/ 0 h 2631119"/>
                <a:gd name="connsiteX2" fmla="*/ 2984800 w 2984800"/>
                <a:gd name="connsiteY2" fmla="*/ 398067 h 2631119"/>
                <a:gd name="connsiteX3" fmla="*/ 751748 w 2984800"/>
                <a:gd name="connsiteY3" fmla="*/ 2631119 h 2631119"/>
                <a:gd name="connsiteX4" fmla="*/ 0 w 2984800"/>
                <a:gd name="connsiteY4" fmla="*/ 2631119 h 263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800" h="2631119">
                  <a:moveTo>
                    <a:pt x="2631119" y="0"/>
                  </a:moveTo>
                  <a:lnTo>
                    <a:pt x="2984800" y="0"/>
                  </a:lnTo>
                  <a:lnTo>
                    <a:pt x="2984800" y="398067"/>
                  </a:lnTo>
                  <a:lnTo>
                    <a:pt x="751748" y="2631119"/>
                  </a:lnTo>
                  <a:lnTo>
                    <a:pt x="0" y="2631119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98296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E389DCC-8568-4D78-BB75-82983A32AC59}"/>
              </a:ext>
            </a:extLst>
          </p:cNvPr>
          <p:cNvGrpSpPr/>
          <p:nvPr userDrawn="1"/>
        </p:nvGrpSpPr>
        <p:grpSpPr>
          <a:xfrm>
            <a:off x="-13671" y="0"/>
            <a:ext cx="12205671" cy="6858001"/>
            <a:chOff x="-13671" y="0"/>
            <a:chExt cx="12205671" cy="685800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B85A1A7C-F74A-452F-8FEA-3F27AD259ADC}"/>
                </a:ext>
              </a:extLst>
            </p:cNvPr>
            <p:cNvSpPr/>
            <p:nvPr userDrawn="1"/>
          </p:nvSpPr>
          <p:spPr>
            <a:xfrm>
              <a:off x="0" y="2606474"/>
              <a:ext cx="1600250" cy="4251526"/>
            </a:xfrm>
            <a:custGeom>
              <a:avLst/>
              <a:gdLst>
                <a:gd name="connsiteX0" fmla="*/ 0 w 1600250"/>
                <a:gd name="connsiteY0" fmla="*/ 0 h 4251526"/>
                <a:gd name="connsiteX1" fmla="*/ 1600250 w 1600250"/>
                <a:gd name="connsiteY1" fmla="*/ 0 h 4251526"/>
                <a:gd name="connsiteX2" fmla="*/ 1600250 w 1600250"/>
                <a:gd name="connsiteY2" fmla="*/ 3227840 h 4251526"/>
                <a:gd name="connsiteX3" fmla="*/ 576564 w 1600250"/>
                <a:gd name="connsiteY3" fmla="*/ 4251526 h 4251526"/>
                <a:gd name="connsiteX4" fmla="*/ 0 w 1600250"/>
                <a:gd name="connsiteY4" fmla="*/ 4251526 h 425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50" h="4251526">
                  <a:moveTo>
                    <a:pt x="0" y="0"/>
                  </a:moveTo>
                  <a:lnTo>
                    <a:pt x="1600250" y="0"/>
                  </a:lnTo>
                  <a:lnTo>
                    <a:pt x="1600250" y="3227840"/>
                  </a:lnTo>
                  <a:lnTo>
                    <a:pt x="576564" y="4251526"/>
                  </a:lnTo>
                  <a:lnTo>
                    <a:pt x="0" y="42515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8BC987C9-F278-4C15-8EFD-F301898FF0DE}"/>
                </a:ext>
              </a:extLst>
            </p:cNvPr>
            <p:cNvSpPr/>
            <p:nvPr userDrawn="1"/>
          </p:nvSpPr>
          <p:spPr>
            <a:xfrm>
              <a:off x="1600250" y="4220394"/>
              <a:ext cx="4841760" cy="2637607"/>
            </a:xfrm>
            <a:custGeom>
              <a:avLst/>
              <a:gdLst>
                <a:gd name="connsiteX0" fmla="*/ 1613920 w 4841760"/>
                <a:gd name="connsiteY0" fmla="*/ 0 h 2637607"/>
                <a:gd name="connsiteX1" fmla="*/ 4841760 w 4841760"/>
                <a:gd name="connsiteY1" fmla="*/ 0 h 2637607"/>
                <a:gd name="connsiteX2" fmla="*/ 4841760 w 4841760"/>
                <a:gd name="connsiteY2" fmla="*/ 2637607 h 2637607"/>
                <a:gd name="connsiteX3" fmla="*/ 3227840 w 4841760"/>
                <a:gd name="connsiteY3" fmla="*/ 2637607 h 2637607"/>
                <a:gd name="connsiteX4" fmla="*/ 3227840 w 4841760"/>
                <a:gd name="connsiteY4" fmla="*/ 1613920 h 2637607"/>
                <a:gd name="connsiteX5" fmla="*/ 0 w 4841760"/>
                <a:gd name="connsiteY5" fmla="*/ 1613920 h 263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760" h="2637607">
                  <a:moveTo>
                    <a:pt x="1613920" y="0"/>
                  </a:moveTo>
                  <a:lnTo>
                    <a:pt x="4841760" y="0"/>
                  </a:lnTo>
                  <a:lnTo>
                    <a:pt x="4841760" y="2637607"/>
                  </a:lnTo>
                  <a:lnTo>
                    <a:pt x="3227840" y="2637607"/>
                  </a:lnTo>
                  <a:lnTo>
                    <a:pt x="3227840" y="1613920"/>
                  </a:lnTo>
                  <a:lnTo>
                    <a:pt x="0" y="16139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93E47FB9-3068-4AF7-952A-7F4499AD883E}"/>
                </a:ext>
              </a:extLst>
            </p:cNvPr>
            <p:cNvSpPr/>
            <p:nvPr userDrawn="1"/>
          </p:nvSpPr>
          <p:spPr>
            <a:xfrm>
              <a:off x="4828089" y="992553"/>
              <a:ext cx="4841760" cy="4841759"/>
            </a:xfrm>
            <a:custGeom>
              <a:avLst/>
              <a:gdLst>
                <a:gd name="connsiteX0" fmla="*/ 4796790 w 4796790"/>
                <a:gd name="connsiteY0" fmla="*/ 0 h 4796789"/>
                <a:gd name="connsiteX1" fmla="*/ 1598930 w 4796790"/>
                <a:gd name="connsiteY1" fmla="*/ 0 h 4796789"/>
                <a:gd name="connsiteX2" fmla="*/ 0 w 4796790"/>
                <a:gd name="connsiteY2" fmla="*/ 1598930 h 4796789"/>
                <a:gd name="connsiteX3" fmla="*/ 3197860 w 4796790"/>
                <a:gd name="connsiteY3" fmla="*/ 1598930 h 4796789"/>
                <a:gd name="connsiteX4" fmla="*/ 3197860 w 4796790"/>
                <a:gd name="connsiteY4" fmla="*/ 4796790 h 4796789"/>
                <a:gd name="connsiteX5" fmla="*/ 4796790 w 4796790"/>
                <a:gd name="connsiteY5" fmla="*/ 3197860 h 479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90" h="4796789">
                  <a:moveTo>
                    <a:pt x="4796790" y="0"/>
                  </a:moveTo>
                  <a:lnTo>
                    <a:pt x="1598930" y="0"/>
                  </a:lnTo>
                  <a:lnTo>
                    <a:pt x="0" y="1598930"/>
                  </a:lnTo>
                  <a:lnTo>
                    <a:pt x="3197860" y="1598930"/>
                  </a:lnTo>
                  <a:lnTo>
                    <a:pt x="3197860" y="4796790"/>
                  </a:lnTo>
                  <a:lnTo>
                    <a:pt x="4796790" y="3197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8D229612-0641-4976-9F58-EB1D7BC466BD}"/>
                </a:ext>
              </a:extLst>
            </p:cNvPr>
            <p:cNvSpPr/>
            <p:nvPr userDrawn="1"/>
          </p:nvSpPr>
          <p:spPr>
            <a:xfrm>
              <a:off x="-13671" y="29842"/>
              <a:ext cx="4841759" cy="4190551"/>
            </a:xfrm>
            <a:custGeom>
              <a:avLst/>
              <a:gdLst>
                <a:gd name="connsiteX0" fmla="*/ 953135 w 4796789"/>
                <a:gd name="connsiteY0" fmla="*/ 0 h 4151629"/>
                <a:gd name="connsiteX1" fmla="*/ 0 w 4796789"/>
                <a:gd name="connsiteY1" fmla="*/ 953770 h 4151629"/>
                <a:gd name="connsiteX2" fmla="*/ 3197860 w 4796789"/>
                <a:gd name="connsiteY2" fmla="*/ 953770 h 4151629"/>
                <a:gd name="connsiteX3" fmla="*/ 3197860 w 4796789"/>
                <a:gd name="connsiteY3" fmla="*/ 4151630 h 4151629"/>
                <a:gd name="connsiteX4" fmla="*/ 4796790 w 4796789"/>
                <a:gd name="connsiteY4" fmla="*/ 2552700 h 4151629"/>
                <a:gd name="connsiteX5" fmla="*/ 4796790 w 4796789"/>
                <a:gd name="connsiteY5" fmla="*/ 0 h 415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89" h="4151629">
                  <a:moveTo>
                    <a:pt x="953135" y="0"/>
                  </a:moveTo>
                  <a:lnTo>
                    <a:pt x="0" y="953770"/>
                  </a:lnTo>
                  <a:lnTo>
                    <a:pt x="3197860" y="953770"/>
                  </a:lnTo>
                  <a:lnTo>
                    <a:pt x="3197860" y="4151630"/>
                  </a:lnTo>
                  <a:lnTo>
                    <a:pt x="4796790" y="2552700"/>
                  </a:lnTo>
                  <a:lnTo>
                    <a:pt x="47967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D8A8FD79-0011-4324-935E-FC2066224F52}"/>
                </a:ext>
              </a:extLst>
            </p:cNvPr>
            <p:cNvSpPr/>
            <p:nvPr userDrawn="1"/>
          </p:nvSpPr>
          <p:spPr>
            <a:xfrm>
              <a:off x="9669849" y="2606474"/>
              <a:ext cx="2522151" cy="1613919"/>
            </a:xfrm>
            <a:custGeom>
              <a:avLst/>
              <a:gdLst>
                <a:gd name="connsiteX0" fmla="*/ 1598930 w 2498725"/>
                <a:gd name="connsiteY0" fmla="*/ 0 h 1598929"/>
                <a:gd name="connsiteX1" fmla="*/ 0 w 2498725"/>
                <a:gd name="connsiteY1" fmla="*/ 1598930 h 1598929"/>
                <a:gd name="connsiteX2" fmla="*/ 2498725 w 2498725"/>
                <a:gd name="connsiteY2" fmla="*/ 1598930 h 1598929"/>
                <a:gd name="connsiteX3" fmla="*/ 2498725 w 2498725"/>
                <a:gd name="connsiteY3" fmla="*/ 0 h 15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725" h="1598929">
                  <a:moveTo>
                    <a:pt x="1598930" y="0"/>
                  </a:moveTo>
                  <a:lnTo>
                    <a:pt x="0" y="1598930"/>
                  </a:lnTo>
                  <a:lnTo>
                    <a:pt x="2498725" y="1598930"/>
                  </a:lnTo>
                  <a:lnTo>
                    <a:pt x="2498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ADC61937-7F9C-4CB3-81AC-301803254390}"/>
                </a:ext>
              </a:extLst>
            </p:cNvPr>
            <p:cNvSpPr/>
            <p:nvPr userDrawn="1"/>
          </p:nvSpPr>
          <p:spPr>
            <a:xfrm>
              <a:off x="11283769" y="29842"/>
              <a:ext cx="908230" cy="2576632"/>
            </a:xfrm>
            <a:custGeom>
              <a:avLst/>
              <a:gdLst>
                <a:gd name="connsiteX0" fmla="*/ 0 w 899794"/>
                <a:gd name="connsiteY0" fmla="*/ 0 h 2552700"/>
                <a:gd name="connsiteX1" fmla="*/ 0 w 899794"/>
                <a:gd name="connsiteY1" fmla="*/ 2552700 h 2552700"/>
                <a:gd name="connsiteX2" fmla="*/ 899795 w 899794"/>
                <a:gd name="connsiteY2" fmla="*/ 1652905 h 2552700"/>
                <a:gd name="connsiteX3" fmla="*/ 899795 w 899794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794" h="2552700">
                  <a:moveTo>
                    <a:pt x="0" y="0"/>
                  </a:moveTo>
                  <a:lnTo>
                    <a:pt x="0" y="2552700"/>
                  </a:lnTo>
                  <a:lnTo>
                    <a:pt x="899795" y="1652905"/>
                  </a:lnTo>
                  <a:lnTo>
                    <a:pt x="8997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FBC656CA-9B99-4772-90C6-CD92B491B611}"/>
                </a:ext>
              </a:extLst>
            </p:cNvPr>
            <p:cNvSpPr/>
            <p:nvPr userDrawn="1"/>
          </p:nvSpPr>
          <p:spPr>
            <a:xfrm>
              <a:off x="6442009" y="0"/>
              <a:ext cx="1007295" cy="1007295"/>
            </a:xfrm>
            <a:custGeom>
              <a:avLst/>
              <a:gdLst>
                <a:gd name="connsiteX0" fmla="*/ 0 w 1007295"/>
                <a:gd name="connsiteY0" fmla="*/ 0 h 1007295"/>
                <a:gd name="connsiteX1" fmla="*/ 1007295 w 1007295"/>
                <a:gd name="connsiteY1" fmla="*/ 0 h 1007295"/>
                <a:gd name="connsiteX2" fmla="*/ 0 w 1007295"/>
                <a:gd name="connsiteY2" fmla="*/ 1007295 h 100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295" h="1007295">
                  <a:moveTo>
                    <a:pt x="0" y="0"/>
                  </a:moveTo>
                  <a:lnTo>
                    <a:pt x="1007295" y="0"/>
                  </a:lnTo>
                  <a:lnTo>
                    <a:pt x="0" y="10072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32216AA9-87BB-4506-902D-19956F21F168}"/>
                </a:ext>
              </a:extLst>
            </p:cNvPr>
            <p:cNvSpPr/>
            <p:nvPr userDrawn="1"/>
          </p:nvSpPr>
          <p:spPr>
            <a:xfrm>
              <a:off x="7032242" y="5834312"/>
              <a:ext cx="4251528" cy="1023688"/>
            </a:xfrm>
            <a:custGeom>
              <a:avLst/>
              <a:gdLst>
                <a:gd name="connsiteX0" fmla="*/ 1023688 w 4251528"/>
                <a:gd name="connsiteY0" fmla="*/ 0 h 1023688"/>
                <a:gd name="connsiteX1" fmla="*/ 4251528 w 4251528"/>
                <a:gd name="connsiteY1" fmla="*/ 0 h 1023688"/>
                <a:gd name="connsiteX2" fmla="*/ 4251528 w 4251528"/>
                <a:gd name="connsiteY2" fmla="*/ 1023688 h 1023688"/>
                <a:gd name="connsiteX3" fmla="*/ 0 w 4251528"/>
                <a:gd name="connsiteY3" fmla="*/ 1023688 h 10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528" h="1023688">
                  <a:moveTo>
                    <a:pt x="1023688" y="0"/>
                  </a:moveTo>
                  <a:lnTo>
                    <a:pt x="4251528" y="0"/>
                  </a:lnTo>
                  <a:lnTo>
                    <a:pt x="4251528" y="1023688"/>
                  </a:lnTo>
                  <a:lnTo>
                    <a:pt x="0" y="10236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Текст 39">
            <a:extLst>
              <a:ext uri="{FF2B5EF4-FFF2-40B4-BE49-F238E27FC236}">
                <a16:creationId xmlns="" xmlns:a16="http://schemas.microsoft.com/office/drawing/2014/main" id="{A7FA4B40-C0B0-471E-9072-2FD353730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4001405"/>
            <a:ext cx="6894454" cy="1578894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14" name="Рисунок 3">
            <a:extLst>
              <a:ext uri="{FF2B5EF4-FFF2-40B4-BE49-F238E27FC236}">
                <a16:creationId xmlns="" xmlns:a16="http://schemas.microsoft.com/office/drawing/2014/main" id="{74933002-3000-40D8-81B7-1FDD30C961DD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A8641FEC-D1E4-461A-9A09-1ACD28B60C9D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ABD9B356-E160-484B-8045-6B21E5E89B6C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585111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Рисунок 3">
            <a:extLst>
              <a:ext uri="{FF2B5EF4-FFF2-40B4-BE49-F238E27FC236}">
                <a16:creationId xmlns=""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1785478"/>
            <a:ext cx="6176427" cy="292388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000930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ент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AF5ADA-9F79-49F0-A830-9B5AD5F64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9877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6139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174653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201882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1089024"/>
            <a:ext cx="460789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767807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=""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71458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2B587269-F1BD-47D4-AA9E-1B46FFE1542F}"/>
              </a:ext>
            </a:extLst>
          </p:cNvPr>
          <p:cNvGrpSpPr/>
          <p:nvPr userDrawn="1"/>
        </p:nvGrpSpPr>
        <p:grpSpPr>
          <a:xfrm>
            <a:off x="-13671" y="0"/>
            <a:ext cx="12205671" cy="6858001"/>
            <a:chOff x="-13671" y="0"/>
            <a:chExt cx="12205671" cy="6858001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EA969EBF-432C-4515-8C14-8EEA0B09C7A5}"/>
                </a:ext>
              </a:extLst>
            </p:cNvPr>
            <p:cNvSpPr/>
            <p:nvPr userDrawn="1"/>
          </p:nvSpPr>
          <p:spPr>
            <a:xfrm>
              <a:off x="0" y="2606474"/>
              <a:ext cx="1600250" cy="4251526"/>
            </a:xfrm>
            <a:custGeom>
              <a:avLst/>
              <a:gdLst>
                <a:gd name="connsiteX0" fmla="*/ 0 w 1600250"/>
                <a:gd name="connsiteY0" fmla="*/ 0 h 4251526"/>
                <a:gd name="connsiteX1" fmla="*/ 1600250 w 1600250"/>
                <a:gd name="connsiteY1" fmla="*/ 0 h 4251526"/>
                <a:gd name="connsiteX2" fmla="*/ 1600250 w 1600250"/>
                <a:gd name="connsiteY2" fmla="*/ 3227840 h 4251526"/>
                <a:gd name="connsiteX3" fmla="*/ 576564 w 1600250"/>
                <a:gd name="connsiteY3" fmla="*/ 4251526 h 4251526"/>
                <a:gd name="connsiteX4" fmla="*/ 0 w 1600250"/>
                <a:gd name="connsiteY4" fmla="*/ 4251526 h 425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50" h="4251526">
                  <a:moveTo>
                    <a:pt x="0" y="0"/>
                  </a:moveTo>
                  <a:lnTo>
                    <a:pt x="1600250" y="0"/>
                  </a:lnTo>
                  <a:lnTo>
                    <a:pt x="1600250" y="3227840"/>
                  </a:lnTo>
                  <a:lnTo>
                    <a:pt x="576564" y="4251526"/>
                  </a:lnTo>
                  <a:lnTo>
                    <a:pt x="0" y="42515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97C089B9-17D1-4CF1-A112-9CED47AC82A3}"/>
                </a:ext>
              </a:extLst>
            </p:cNvPr>
            <p:cNvSpPr/>
            <p:nvPr userDrawn="1"/>
          </p:nvSpPr>
          <p:spPr>
            <a:xfrm>
              <a:off x="1600250" y="4220394"/>
              <a:ext cx="4841760" cy="2637607"/>
            </a:xfrm>
            <a:custGeom>
              <a:avLst/>
              <a:gdLst>
                <a:gd name="connsiteX0" fmla="*/ 1613920 w 4841760"/>
                <a:gd name="connsiteY0" fmla="*/ 0 h 2637607"/>
                <a:gd name="connsiteX1" fmla="*/ 4841760 w 4841760"/>
                <a:gd name="connsiteY1" fmla="*/ 0 h 2637607"/>
                <a:gd name="connsiteX2" fmla="*/ 4841760 w 4841760"/>
                <a:gd name="connsiteY2" fmla="*/ 2637607 h 2637607"/>
                <a:gd name="connsiteX3" fmla="*/ 3227840 w 4841760"/>
                <a:gd name="connsiteY3" fmla="*/ 2637607 h 2637607"/>
                <a:gd name="connsiteX4" fmla="*/ 3227840 w 4841760"/>
                <a:gd name="connsiteY4" fmla="*/ 1613920 h 2637607"/>
                <a:gd name="connsiteX5" fmla="*/ 0 w 4841760"/>
                <a:gd name="connsiteY5" fmla="*/ 1613920 h 263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760" h="2637607">
                  <a:moveTo>
                    <a:pt x="1613920" y="0"/>
                  </a:moveTo>
                  <a:lnTo>
                    <a:pt x="4841760" y="0"/>
                  </a:lnTo>
                  <a:lnTo>
                    <a:pt x="4841760" y="2637607"/>
                  </a:lnTo>
                  <a:lnTo>
                    <a:pt x="3227840" y="2637607"/>
                  </a:lnTo>
                  <a:lnTo>
                    <a:pt x="3227840" y="1613920"/>
                  </a:lnTo>
                  <a:lnTo>
                    <a:pt x="0" y="16139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0492A479-D7D5-4FFD-83AE-3B2D8F22EA5C}"/>
                </a:ext>
              </a:extLst>
            </p:cNvPr>
            <p:cNvSpPr/>
            <p:nvPr userDrawn="1"/>
          </p:nvSpPr>
          <p:spPr>
            <a:xfrm>
              <a:off x="4828089" y="992553"/>
              <a:ext cx="4841760" cy="4841759"/>
            </a:xfrm>
            <a:custGeom>
              <a:avLst/>
              <a:gdLst>
                <a:gd name="connsiteX0" fmla="*/ 4796790 w 4796790"/>
                <a:gd name="connsiteY0" fmla="*/ 0 h 4796789"/>
                <a:gd name="connsiteX1" fmla="*/ 1598930 w 4796790"/>
                <a:gd name="connsiteY1" fmla="*/ 0 h 4796789"/>
                <a:gd name="connsiteX2" fmla="*/ 0 w 4796790"/>
                <a:gd name="connsiteY2" fmla="*/ 1598930 h 4796789"/>
                <a:gd name="connsiteX3" fmla="*/ 3197860 w 4796790"/>
                <a:gd name="connsiteY3" fmla="*/ 1598930 h 4796789"/>
                <a:gd name="connsiteX4" fmla="*/ 3197860 w 4796790"/>
                <a:gd name="connsiteY4" fmla="*/ 4796790 h 4796789"/>
                <a:gd name="connsiteX5" fmla="*/ 4796790 w 4796790"/>
                <a:gd name="connsiteY5" fmla="*/ 3197860 h 479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90" h="4796789">
                  <a:moveTo>
                    <a:pt x="4796790" y="0"/>
                  </a:moveTo>
                  <a:lnTo>
                    <a:pt x="1598930" y="0"/>
                  </a:lnTo>
                  <a:lnTo>
                    <a:pt x="0" y="1598930"/>
                  </a:lnTo>
                  <a:lnTo>
                    <a:pt x="3197860" y="1598930"/>
                  </a:lnTo>
                  <a:lnTo>
                    <a:pt x="3197860" y="4796790"/>
                  </a:lnTo>
                  <a:lnTo>
                    <a:pt x="4796790" y="3197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25CF3C71-58D1-458D-B847-C4D35DC3E4A7}"/>
                </a:ext>
              </a:extLst>
            </p:cNvPr>
            <p:cNvSpPr/>
            <p:nvPr userDrawn="1"/>
          </p:nvSpPr>
          <p:spPr>
            <a:xfrm>
              <a:off x="-13671" y="29842"/>
              <a:ext cx="4841759" cy="4190551"/>
            </a:xfrm>
            <a:custGeom>
              <a:avLst/>
              <a:gdLst>
                <a:gd name="connsiteX0" fmla="*/ 953135 w 4796789"/>
                <a:gd name="connsiteY0" fmla="*/ 0 h 4151629"/>
                <a:gd name="connsiteX1" fmla="*/ 0 w 4796789"/>
                <a:gd name="connsiteY1" fmla="*/ 953770 h 4151629"/>
                <a:gd name="connsiteX2" fmla="*/ 3197860 w 4796789"/>
                <a:gd name="connsiteY2" fmla="*/ 953770 h 4151629"/>
                <a:gd name="connsiteX3" fmla="*/ 3197860 w 4796789"/>
                <a:gd name="connsiteY3" fmla="*/ 4151630 h 4151629"/>
                <a:gd name="connsiteX4" fmla="*/ 4796790 w 4796789"/>
                <a:gd name="connsiteY4" fmla="*/ 2552700 h 4151629"/>
                <a:gd name="connsiteX5" fmla="*/ 4796790 w 4796789"/>
                <a:gd name="connsiteY5" fmla="*/ 0 h 415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89" h="4151629">
                  <a:moveTo>
                    <a:pt x="953135" y="0"/>
                  </a:moveTo>
                  <a:lnTo>
                    <a:pt x="0" y="953770"/>
                  </a:lnTo>
                  <a:lnTo>
                    <a:pt x="3197860" y="953770"/>
                  </a:lnTo>
                  <a:lnTo>
                    <a:pt x="3197860" y="4151630"/>
                  </a:lnTo>
                  <a:lnTo>
                    <a:pt x="4796790" y="2552700"/>
                  </a:lnTo>
                  <a:lnTo>
                    <a:pt x="47967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E2D677B2-4C72-4DF7-8894-7BBC6A1EE9E1}"/>
                </a:ext>
              </a:extLst>
            </p:cNvPr>
            <p:cNvSpPr/>
            <p:nvPr userDrawn="1"/>
          </p:nvSpPr>
          <p:spPr>
            <a:xfrm>
              <a:off x="9669849" y="2606474"/>
              <a:ext cx="2522151" cy="1613919"/>
            </a:xfrm>
            <a:custGeom>
              <a:avLst/>
              <a:gdLst>
                <a:gd name="connsiteX0" fmla="*/ 1598930 w 2498725"/>
                <a:gd name="connsiteY0" fmla="*/ 0 h 1598929"/>
                <a:gd name="connsiteX1" fmla="*/ 0 w 2498725"/>
                <a:gd name="connsiteY1" fmla="*/ 1598930 h 1598929"/>
                <a:gd name="connsiteX2" fmla="*/ 2498725 w 2498725"/>
                <a:gd name="connsiteY2" fmla="*/ 1598930 h 1598929"/>
                <a:gd name="connsiteX3" fmla="*/ 2498725 w 2498725"/>
                <a:gd name="connsiteY3" fmla="*/ 0 h 15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725" h="1598929">
                  <a:moveTo>
                    <a:pt x="1598930" y="0"/>
                  </a:moveTo>
                  <a:lnTo>
                    <a:pt x="0" y="1598930"/>
                  </a:lnTo>
                  <a:lnTo>
                    <a:pt x="2498725" y="1598930"/>
                  </a:lnTo>
                  <a:lnTo>
                    <a:pt x="2498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BFD76563-2092-4A48-A158-A23B9032F005}"/>
                </a:ext>
              </a:extLst>
            </p:cNvPr>
            <p:cNvSpPr/>
            <p:nvPr userDrawn="1"/>
          </p:nvSpPr>
          <p:spPr>
            <a:xfrm>
              <a:off x="11283769" y="29842"/>
              <a:ext cx="908230" cy="2576632"/>
            </a:xfrm>
            <a:custGeom>
              <a:avLst/>
              <a:gdLst>
                <a:gd name="connsiteX0" fmla="*/ 0 w 899794"/>
                <a:gd name="connsiteY0" fmla="*/ 0 h 2552700"/>
                <a:gd name="connsiteX1" fmla="*/ 0 w 899794"/>
                <a:gd name="connsiteY1" fmla="*/ 2552700 h 2552700"/>
                <a:gd name="connsiteX2" fmla="*/ 899795 w 899794"/>
                <a:gd name="connsiteY2" fmla="*/ 1652905 h 2552700"/>
                <a:gd name="connsiteX3" fmla="*/ 899795 w 899794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794" h="2552700">
                  <a:moveTo>
                    <a:pt x="0" y="0"/>
                  </a:moveTo>
                  <a:lnTo>
                    <a:pt x="0" y="2552700"/>
                  </a:lnTo>
                  <a:lnTo>
                    <a:pt x="899795" y="1652905"/>
                  </a:lnTo>
                  <a:lnTo>
                    <a:pt x="8997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ED36502E-D170-4C86-847C-D622CA863D2B}"/>
                </a:ext>
              </a:extLst>
            </p:cNvPr>
            <p:cNvSpPr/>
            <p:nvPr userDrawn="1"/>
          </p:nvSpPr>
          <p:spPr>
            <a:xfrm>
              <a:off x="6442009" y="0"/>
              <a:ext cx="1007295" cy="1007295"/>
            </a:xfrm>
            <a:custGeom>
              <a:avLst/>
              <a:gdLst>
                <a:gd name="connsiteX0" fmla="*/ 0 w 1007295"/>
                <a:gd name="connsiteY0" fmla="*/ 0 h 1007295"/>
                <a:gd name="connsiteX1" fmla="*/ 1007295 w 1007295"/>
                <a:gd name="connsiteY1" fmla="*/ 0 h 1007295"/>
                <a:gd name="connsiteX2" fmla="*/ 0 w 1007295"/>
                <a:gd name="connsiteY2" fmla="*/ 1007295 h 100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295" h="1007295">
                  <a:moveTo>
                    <a:pt x="0" y="0"/>
                  </a:moveTo>
                  <a:lnTo>
                    <a:pt x="1007295" y="0"/>
                  </a:lnTo>
                  <a:lnTo>
                    <a:pt x="0" y="10072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37487D10-BEBE-4419-BF19-9232C592D269}"/>
                </a:ext>
              </a:extLst>
            </p:cNvPr>
            <p:cNvSpPr/>
            <p:nvPr userDrawn="1"/>
          </p:nvSpPr>
          <p:spPr>
            <a:xfrm>
              <a:off x="7032242" y="5834312"/>
              <a:ext cx="4251528" cy="1023688"/>
            </a:xfrm>
            <a:custGeom>
              <a:avLst/>
              <a:gdLst>
                <a:gd name="connsiteX0" fmla="*/ 1023688 w 4251528"/>
                <a:gd name="connsiteY0" fmla="*/ 0 h 1023688"/>
                <a:gd name="connsiteX1" fmla="*/ 4251528 w 4251528"/>
                <a:gd name="connsiteY1" fmla="*/ 0 h 1023688"/>
                <a:gd name="connsiteX2" fmla="*/ 4251528 w 4251528"/>
                <a:gd name="connsiteY2" fmla="*/ 1023688 h 1023688"/>
                <a:gd name="connsiteX3" fmla="*/ 0 w 4251528"/>
                <a:gd name="connsiteY3" fmla="*/ 1023688 h 10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528" h="1023688">
                  <a:moveTo>
                    <a:pt x="1023688" y="0"/>
                  </a:moveTo>
                  <a:lnTo>
                    <a:pt x="4251528" y="0"/>
                  </a:lnTo>
                  <a:lnTo>
                    <a:pt x="4251528" y="1023688"/>
                  </a:lnTo>
                  <a:lnTo>
                    <a:pt x="0" y="10236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cxnSp>
        <p:nvCxnSpPr>
          <p:cNvPr id="30" name="Прямая соединительная линия 9">
            <a:extLst>
              <a:ext uri="{FF2B5EF4-FFF2-40B4-BE49-F238E27FC236}">
                <a16:creationId xmlns=""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=""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06CF77E-9035-4C6B-AFB6-786FB0F4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857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=""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=""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=""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=""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2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9085AE4E-EB34-48C8-AEB3-FB178CC5D652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10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2198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image" Target="NUL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19" name="Слайд think-cell" r:id="rId9" imgW="360" imgH="360" progId="">
              <p:embed/>
            </p:oleObj>
          </a:graphicData>
        </a:graphic>
      </p:graphicFrame>
      <p:sp>
        <p:nvSpPr>
          <p:cNvPr id="3" name="Номер слайда 3">
            <a:extLst>
              <a:ext uri="{FF2B5EF4-FFF2-40B4-BE49-F238E27FC236}">
                <a16:creationId xmlns=""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=""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=""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4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=""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=""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/>
                </a:solidFill>
              </a:rPr>
            </a:br>
            <a:r>
              <a:rPr lang="ru-RU" sz="500" dirty="0">
                <a:solidFill>
                  <a:schemeClr val="tx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=""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1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724" r:id="rId56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/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/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/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/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gi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gi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gi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gi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gi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23B332E4-8019-439C-93C9-70B8E0FA4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29" y="2191655"/>
            <a:ext cx="6145122" cy="1286506"/>
          </a:xfrm>
        </p:spPr>
        <p:txBody>
          <a:bodyPr/>
          <a:lstStyle/>
          <a:p>
            <a:r>
              <a:rPr lang="ru-RU" sz="2200" dirty="0" smtClean="0"/>
              <a:t>Вопросы обеспечения и развития промышленной безопасности в </a:t>
            </a:r>
          </a:p>
          <a:p>
            <a:r>
              <a:rPr lang="ru-RU" sz="2200" dirty="0" smtClean="0"/>
              <a:t>ПАО «Северсталь» в современных условиях</a:t>
            </a:r>
            <a:endParaRPr lang="ru-RU" sz="2200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412C1B8-F07E-4E42-8EF4-07A2BA794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425" y="4539259"/>
            <a:ext cx="3095050" cy="215444"/>
          </a:xfrm>
        </p:spPr>
        <p:txBody>
          <a:bodyPr/>
          <a:lstStyle/>
          <a:p>
            <a:r>
              <a:rPr lang="ru-RU" dirty="0" smtClean="0"/>
              <a:t>Минчев Валерий Сергеевич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8611039E-DC19-4F08-B3BE-0094EF331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425" y="4870696"/>
            <a:ext cx="2685475" cy="215444"/>
          </a:xfrm>
        </p:spPr>
        <p:txBody>
          <a:bodyPr/>
          <a:lstStyle/>
          <a:p>
            <a:r>
              <a:rPr lang="ru-RU" dirty="0" smtClean="0"/>
              <a:t>12.09.2022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9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9468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0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463" name="Слайд think-cell" r:id="rId4" imgW="360" imgH="360" progId="">
              <p:embed/>
            </p:oleObj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7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1516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2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2540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9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3564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4588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3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5611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23B332E4-8019-439C-93C9-70B8E0FA4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29" y="4001405"/>
            <a:ext cx="6894454" cy="1578894"/>
          </a:xfrm>
        </p:spPr>
        <p:txBody>
          <a:bodyPr/>
          <a:lstStyle/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39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verstal_new">
  <a:themeElements>
    <a:clrScheme name="Другая 106">
      <a:dk1>
        <a:srgbClr val="000000"/>
      </a:dk1>
      <a:lt1>
        <a:srgbClr val="FFFFFF"/>
      </a:lt1>
      <a:dk2>
        <a:srgbClr val="002F6C"/>
      </a:dk2>
      <a:lt2>
        <a:srgbClr val="909090"/>
      </a:lt2>
      <a:accent1>
        <a:srgbClr val="FF0000"/>
      </a:accent1>
      <a:accent2>
        <a:srgbClr val="001E46"/>
      </a:accent2>
      <a:accent3>
        <a:srgbClr val="6F263D"/>
      </a:accent3>
      <a:accent4>
        <a:srgbClr val="523178"/>
      </a:accent4>
      <a:accent5>
        <a:srgbClr val="00635B"/>
      </a:accent5>
      <a:accent6>
        <a:srgbClr val="696158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406</Words>
  <Application>Microsoft Office PowerPoint</Application>
  <PresentationFormat>Произвольный</PresentationFormat>
  <Paragraphs>77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Severstal_new</vt:lpstr>
      <vt:lpstr>1_Severstal_new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Severstal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Тебнев Сергей Александрович</dc:creator>
  <cp:lastModifiedBy>Nedikov1</cp:lastModifiedBy>
  <cp:revision>272</cp:revision>
  <cp:lastPrinted>2022-07-20T07:51:40Z</cp:lastPrinted>
  <dcterms:created xsi:type="dcterms:W3CDTF">2022-07-12T05:32:23Z</dcterms:created>
  <dcterms:modified xsi:type="dcterms:W3CDTF">2022-08-18T11:57:52Z</dcterms:modified>
</cp:coreProperties>
</file>